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6" name="Google Shape;30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07" name="Google Shape;307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9" name="Google Shape;34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0" name="Google Shape;350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5" name="Google Shape;395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6" name="Google Shape;396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3" name="Google Shape;433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34" name="Google Shape;434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1" name="Google Shape;47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72" name="Google Shape;472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0" name="Google Shape;51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1" name="Google Shape;511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9" name="Google Shape;559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60" name="Google Shape;560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4" name="Google Shape;604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05" name="Google Shape;605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1" name="Google Shape;611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12" name="Google Shape;612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2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65" name="Google Shape;665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66" name="Google Shape;666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2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3" name="Google Shape;733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34" name="Google Shape;734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2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5" name="Google Shape;79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96" name="Google Shape;796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4" name="Google Shape;804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05" name="Google Shape;805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2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1" name="Google Shape;811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2" name="Google Shape;812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11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" name="Google Shape;88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" name="Google Shape;13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2" name="Google Shape;132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3" name="Google Shape;22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4" name="Google Shape;224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6" name="Google Shape;26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7" name="Google Shape;267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No.11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3"/>
          <p:cNvSpPr/>
          <p:nvPr/>
        </p:nvSpPr>
        <p:spPr>
          <a:xfrm>
            <a:off x="4864100" y="3327400"/>
            <a:ext cx="2984500" cy="2311400"/>
          </a:xfrm>
          <a:custGeom>
            <a:rect b="b" l="l" r="r" t="t"/>
            <a:pathLst>
              <a:path extrusionOk="0" h="1456" w="1880">
                <a:moveTo>
                  <a:pt x="736" y="144"/>
                </a:moveTo>
                <a:cubicBezTo>
                  <a:pt x="552" y="288"/>
                  <a:pt x="0" y="1136"/>
                  <a:pt x="160" y="1296"/>
                </a:cubicBezTo>
                <a:cubicBezTo>
                  <a:pt x="320" y="1456"/>
                  <a:pt x="1512" y="1248"/>
                  <a:pt x="1696" y="1104"/>
                </a:cubicBezTo>
                <a:cubicBezTo>
                  <a:pt x="1880" y="960"/>
                  <a:pt x="1424" y="592"/>
                  <a:pt x="1264" y="432"/>
                </a:cubicBezTo>
                <a:cubicBezTo>
                  <a:pt x="1104" y="272"/>
                  <a:pt x="920" y="0"/>
                  <a:pt x="736" y="144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p13"/>
          <p:cNvSpPr/>
          <p:nvPr/>
        </p:nvSpPr>
        <p:spPr>
          <a:xfrm>
            <a:off x="5356225" y="2667000"/>
            <a:ext cx="739800" cy="7620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312" name="Google Shape;312;p13"/>
          <p:cNvSpPr txBox="1"/>
          <p:nvPr>
            <p:ph idx="1" type="body"/>
          </p:nvPr>
        </p:nvSpPr>
        <p:spPr>
          <a:xfrm>
            <a:off x="381000" y="13716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definition</a:t>
            </a:r>
            <a:endParaRPr/>
          </a:p>
        </p:txBody>
      </p:sp>
      <p:grpSp>
        <p:nvGrpSpPr>
          <p:cNvPr id="313" name="Google Shape;313;p13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314" name="Google Shape;314;p13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5" name="Google Shape;315;p13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316" name="Google Shape;316;p13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317" name="Google Shape;317;p13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8" name="Google Shape;318;p13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319" name="Google Shape;319;p13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13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321" name="Google Shape;321;p13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2" name="Google Shape;322;p13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323" name="Google Shape;323;p13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324" name="Google Shape;324;p13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5" name="Google Shape;325;p13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326" name="Google Shape;326;p13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327" name="Google Shape;327;p13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329" name="Google Shape;329;p13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13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331" name="Google Shape;331;p13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2" name="Google Shape;332;p13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333" name="Google Shape;333;p13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4" name="Google Shape;334;p13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335" name="Google Shape;335;p13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6" name="Google Shape;336;p13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7" name="Google Shape;337;p13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8" name="Google Shape;338;p13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39" name="Google Shape;339;p13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0" name="Google Shape;340;p13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1" name="Google Shape;341;p13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2" name="Google Shape;342;p13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3" name="Google Shape;343;p13"/>
          <p:cNvSpPr txBox="1"/>
          <p:nvPr/>
        </p:nvSpPr>
        <p:spPr>
          <a:xfrm>
            <a:off x="6194425" y="2362200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cxnSp>
        <p:nvCxnSpPr>
          <p:cNvPr id="344" name="Google Shape;344;p13"/>
          <p:cNvCxnSpPr/>
          <p:nvPr/>
        </p:nvCxnSpPr>
        <p:spPr>
          <a:xfrm flipH="1">
            <a:off x="5889625" y="2586037"/>
            <a:ext cx="304800" cy="15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345" name="Google Shape;345;p13"/>
          <p:cNvSpPr txBox="1"/>
          <p:nvPr/>
        </p:nvSpPr>
        <p:spPr>
          <a:xfrm>
            <a:off x="6296025" y="5567362"/>
            <a:ext cx="15525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cxnSp>
        <p:nvCxnSpPr>
          <p:cNvPr id="346" name="Google Shape;346;p13"/>
          <p:cNvCxnSpPr/>
          <p:nvPr/>
        </p:nvCxnSpPr>
        <p:spPr>
          <a:xfrm rot="10800000">
            <a:off x="7086600" y="5257800"/>
            <a:ext cx="152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4"/>
          <p:cNvSpPr/>
          <p:nvPr/>
        </p:nvSpPr>
        <p:spPr>
          <a:xfrm>
            <a:off x="4991100" y="4191000"/>
            <a:ext cx="1295400" cy="1219200"/>
          </a:xfrm>
          <a:custGeom>
            <a:rect b="b" l="l" r="r" t="t"/>
            <a:pathLst>
              <a:path extrusionOk="0" h="768" w="816">
                <a:moveTo>
                  <a:pt x="648" y="48"/>
                </a:moveTo>
                <a:cubicBezTo>
                  <a:pt x="536" y="0"/>
                  <a:pt x="144" y="288"/>
                  <a:pt x="72" y="384"/>
                </a:cubicBezTo>
                <a:cubicBezTo>
                  <a:pt x="0" y="480"/>
                  <a:pt x="104" y="576"/>
                  <a:pt x="216" y="624"/>
                </a:cubicBezTo>
                <a:cubicBezTo>
                  <a:pt x="328" y="672"/>
                  <a:pt x="672" y="768"/>
                  <a:pt x="744" y="672"/>
                </a:cubicBezTo>
                <a:cubicBezTo>
                  <a:pt x="816" y="576"/>
                  <a:pt x="760" y="96"/>
                  <a:pt x="648" y="48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3" name="Google Shape;353;p14"/>
          <p:cNvSpPr/>
          <p:nvPr/>
        </p:nvSpPr>
        <p:spPr>
          <a:xfrm>
            <a:off x="6477000" y="4229100"/>
            <a:ext cx="1066800" cy="1066800"/>
          </a:xfrm>
          <a:custGeom>
            <a:rect b="b" l="l" r="r" t="t"/>
            <a:pathLst>
              <a:path extrusionOk="0" h="672" w="672">
                <a:moveTo>
                  <a:pt x="136" y="24"/>
                </a:moveTo>
                <a:cubicBezTo>
                  <a:pt x="40" y="48"/>
                  <a:pt x="0" y="528"/>
                  <a:pt x="88" y="600"/>
                </a:cubicBezTo>
                <a:cubicBezTo>
                  <a:pt x="176" y="672"/>
                  <a:pt x="656" y="552"/>
                  <a:pt x="664" y="456"/>
                </a:cubicBezTo>
                <a:cubicBezTo>
                  <a:pt x="672" y="360"/>
                  <a:pt x="232" y="0"/>
                  <a:pt x="136" y="24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4" name="Google Shape;354;p14"/>
          <p:cNvSpPr/>
          <p:nvPr/>
        </p:nvSpPr>
        <p:spPr>
          <a:xfrm>
            <a:off x="5943600" y="3505200"/>
            <a:ext cx="739800" cy="7620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5" name="Google Shape;355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356" name="Google Shape;356;p14"/>
          <p:cNvSpPr txBox="1"/>
          <p:nvPr>
            <p:ph idx="1" type="body"/>
          </p:nvPr>
        </p:nvSpPr>
        <p:spPr>
          <a:xfrm>
            <a:off x="381000" y="13716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definition</a:t>
            </a:r>
            <a:endParaRPr/>
          </a:p>
        </p:txBody>
      </p:sp>
      <p:grpSp>
        <p:nvGrpSpPr>
          <p:cNvPr id="357" name="Google Shape;357;p14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358" name="Google Shape;358;p14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9" name="Google Shape;359;p14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360" name="Google Shape;360;p14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361" name="Google Shape;361;p14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2" name="Google Shape;362;p14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363" name="Google Shape;363;p14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4" name="Google Shape;364;p14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365" name="Google Shape;365;p14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6" name="Google Shape;366;p14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367" name="Google Shape;367;p14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368" name="Google Shape;368;p14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9" name="Google Shape;369;p14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370" name="Google Shape;370;p14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371" name="Google Shape;371;p14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2" name="Google Shape;372;p14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373" name="Google Shape;373;p14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14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375" name="Google Shape;375;p14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6" name="Google Shape;376;p14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377" name="Google Shape;377;p14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8" name="Google Shape;378;p14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379" name="Google Shape;379;p14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0" name="Google Shape;380;p14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1" name="Google Shape;381;p14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2" name="Google Shape;382;p14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3" name="Google Shape;383;p14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4" name="Google Shape;384;p14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5" name="Google Shape;385;p14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6" name="Google Shape;386;p14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87" name="Google Shape;387;p14"/>
          <p:cNvSpPr txBox="1"/>
          <p:nvPr/>
        </p:nvSpPr>
        <p:spPr>
          <a:xfrm>
            <a:off x="6781800" y="3200400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cxnSp>
        <p:nvCxnSpPr>
          <p:cNvPr id="388" name="Google Shape;388;p14"/>
          <p:cNvCxnSpPr/>
          <p:nvPr/>
        </p:nvCxnSpPr>
        <p:spPr>
          <a:xfrm flipH="1">
            <a:off x="6477000" y="3424237"/>
            <a:ext cx="304800" cy="15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389" name="Google Shape;389;p14"/>
          <p:cNvSpPr txBox="1"/>
          <p:nvPr/>
        </p:nvSpPr>
        <p:spPr>
          <a:xfrm>
            <a:off x="6296025" y="5567362"/>
            <a:ext cx="15525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cxnSp>
        <p:nvCxnSpPr>
          <p:cNvPr id="390" name="Google Shape;390;p14"/>
          <p:cNvCxnSpPr/>
          <p:nvPr/>
        </p:nvCxnSpPr>
        <p:spPr>
          <a:xfrm rot="10800000">
            <a:off x="7086600" y="5257800"/>
            <a:ext cx="1524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391" name="Google Shape;391;p14"/>
          <p:cNvSpPr txBox="1"/>
          <p:nvPr/>
        </p:nvSpPr>
        <p:spPr>
          <a:xfrm>
            <a:off x="4038600" y="5491162"/>
            <a:ext cx="14001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cxnSp>
        <p:nvCxnSpPr>
          <p:cNvPr id="392" name="Google Shape;392;p14"/>
          <p:cNvCxnSpPr/>
          <p:nvPr/>
        </p:nvCxnSpPr>
        <p:spPr>
          <a:xfrm flipH="1" rot="10800000">
            <a:off x="4905375" y="5181600"/>
            <a:ext cx="3525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 Tree</a:t>
            </a:r>
            <a:endParaRPr/>
          </a:p>
        </p:txBody>
      </p:sp>
      <p:sp>
        <p:nvSpPr>
          <p:cNvPr id="399" name="Google Shape;399;p15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Structures that are not trees.</a:t>
            </a:r>
            <a:endParaRPr/>
          </a:p>
        </p:txBody>
      </p:sp>
      <p:grpSp>
        <p:nvGrpSpPr>
          <p:cNvPr id="400" name="Google Shape;400;p15"/>
          <p:cNvGrpSpPr/>
          <p:nvPr/>
        </p:nvGrpSpPr>
        <p:grpSpPr>
          <a:xfrm>
            <a:off x="4114800" y="2438400"/>
            <a:ext cx="552450" cy="490538"/>
            <a:chOff x="1152" y="1440"/>
            <a:chExt cx="348" cy="309"/>
          </a:xfrm>
        </p:grpSpPr>
        <p:sp>
          <p:nvSpPr>
            <p:cNvPr id="401" name="Google Shape;401;p15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2" name="Google Shape;402;p15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403" name="Google Shape;403;p15"/>
          <p:cNvGrpSpPr/>
          <p:nvPr/>
        </p:nvGrpSpPr>
        <p:grpSpPr>
          <a:xfrm>
            <a:off x="2743200" y="3200400"/>
            <a:ext cx="552450" cy="490538"/>
            <a:chOff x="1248" y="1536"/>
            <a:chExt cx="348" cy="309"/>
          </a:xfrm>
        </p:grpSpPr>
        <p:sp>
          <p:nvSpPr>
            <p:cNvPr id="404" name="Google Shape;404;p15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5" name="Google Shape;405;p15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406" name="Google Shape;406;p15"/>
          <p:cNvSpPr/>
          <p:nvPr/>
        </p:nvSpPr>
        <p:spPr>
          <a:xfrm>
            <a:off x="22098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7" name="Google Shape;407;p15"/>
          <p:cNvSpPr txBox="1"/>
          <p:nvPr/>
        </p:nvSpPr>
        <p:spPr>
          <a:xfrm>
            <a:off x="22860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408" name="Google Shape;408;p15"/>
          <p:cNvSpPr/>
          <p:nvPr/>
        </p:nvSpPr>
        <p:spPr>
          <a:xfrm>
            <a:off x="54864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9" name="Google Shape;409;p15"/>
          <p:cNvSpPr txBox="1"/>
          <p:nvPr/>
        </p:nvSpPr>
        <p:spPr>
          <a:xfrm>
            <a:off x="55626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410" name="Google Shape;410;p15"/>
          <p:cNvGrpSpPr/>
          <p:nvPr/>
        </p:nvGrpSpPr>
        <p:grpSpPr>
          <a:xfrm>
            <a:off x="5486400" y="3200400"/>
            <a:ext cx="552450" cy="490538"/>
            <a:chOff x="1248" y="1536"/>
            <a:chExt cx="348" cy="309"/>
          </a:xfrm>
        </p:grpSpPr>
        <p:sp>
          <p:nvSpPr>
            <p:cNvPr id="411" name="Google Shape;411;p15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2" name="Google Shape;412;p15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413" name="Google Shape;413;p15"/>
          <p:cNvGrpSpPr/>
          <p:nvPr/>
        </p:nvGrpSpPr>
        <p:grpSpPr>
          <a:xfrm>
            <a:off x="3352800" y="4114800"/>
            <a:ext cx="552450" cy="490538"/>
            <a:chOff x="1248" y="1536"/>
            <a:chExt cx="348" cy="309"/>
          </a:xfrm>
        </p:grpSpPr>
        <p:sp>
          <p:nvSpPr>
            <p:cNvPr id="414" name="Google Shape;414;p15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15" name="Google Shape;415;p15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416" name="Google Shape;416;p15"/>
          <p:cNvSpPr/>
          <p:nvPr/>
        </p:nvSpPr>
        <p:spPr>
          <a:xfrm>
            <a:off x="60960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7" name="Google Shape;417;p15"/>
          <p:cNvSpPr txBox="1"/>
          <p:nvPr/>
        </p:nvSpPr>
        <p:spPr>
          <a:xfrm>
            <a:off x="61722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418" name="Google Shape;418;p15"/>
          <p:cNvSpPr/>
          <p:nvPr/>
        </p:nvSpPr>
        <p:spPr>
          <a:xfrm>
            <a:off x="30480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9" name="Google Shape;419;p15"/>
          <p:cNvSpPr txBox="1"/>
          <p:nvPr/>
        </p:nvSpPr>
        <p:spPr>
          <a:xfrm>
            <a:off x="31242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420" name="Google Shape;420;p15"/>
          <p:cNvSpPr/>
          <p:nvPr/>
        </p:nvSpPr>
        <p:spPr>
          <a:xfrm>
            <a:off x="67056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1" name="Google Shape;421;p15"/>
          <p:cNvSpPr txBox="1"/>
          <p:nvPr/>
        </p:nvSpPr>
        <p:spPr>
          <a:xfrm>
            <a:off x="67818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422" name="Google Shape;422;p15"/>
          <p:cNvCxnSpPr/>
          <p:nvPr/>
        </p:nvCxnSpPr>
        <p:spPr>
          <a:xfrm flipH="1">
            <a:off x="31242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3" name="Google Shape;423;p15"/>
          <p:cNvCxnSpPr/>
          <p:nvPr/>
        </p:nvCxnSpPr>
        <p:spPr>
          <a:xfrm>
            <a:off x="45720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4" name="Google Shape;424;p15"/>
          <p:cNvCxnSpPr/>
          <p:nvPr/>
        </p:nvCxnSpPr>
        <p:spPr>
          <a:xfrm flipH="1">
            <a:off x="25146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5" name="Google Shape;425;p15"/>
          <p:cNvCxnSpPr/>
          <p:nvPr/>
        </p:nvCxnSpPr>
        <p:spPr>
          <a:xfrm>
            <a:off x="31242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6" name="Google Shape;426;p15"/>
          <p:cNvCxnSpPr/>
          <p:nvPr/>
        </p:nvCxnSpPr>
        <p:spPr>
          <a:xfrm flipH="1">
            <a:off x="32766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7" name="Google Shape;427;p15"/>
          <p:cNvCxnSpPr/>
          <p:nvPr/>
        </p:nvCxnSpPr>
        <p:spPr>
          <a:xfrm>
            <a:off x="58674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8" name="Google Shape;428;p15"/>
          <p:cNvCxnSpPr/>
          <p:nvPr/>
        </p:nvCxnSpPr>
        <p:spPr>
          <a:xfrm flipH="1">
            <a:off x="57912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9" name="Google Shape;429;p15"/>
          <p:cNvCxnSpPr/>
          <p:nvPr/>
        </p:nvCxnSpPr>
        <p:spPr>
          <a:xfrm>
            <a:off x="64770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0" name="Google Shape;430;p15"/>
          <p:cNvCxnSpPr/>
          <p:nvPr/>
        </p:nvCxnSpPr>
        <p:spPr>
          <a:xfrm>
            <a:off x="2514600" y="4572000"/>
            <a:ext cx="609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 Tree</a:t>
            </a:r>
            <a:endParaRPr/>
          </a:p>
        </p:txBody>
      </p:sp>
      <p:sp>
        <p:nvSpPr>
          <p:cNvPr id="437" name="Google Shape;437;p16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Structures that are not trees.</a:t>
            </a:r>
            <a:endParaRPr/>
          </a:p>
        </p:txBody>
      </p:sp>
      <p:grpSp>
        <p:nvGrpSpPr>
          <p:cNvPr id="438" name="Google Shape;438;p16"/>
          <p:cNvGrpSpPr/>
          <p:nvPr/>
        </p:nvGrpSpPr>
        <p:grpSpPr>
          <a:xfrm>
            <a:off x="4114800" y="2438400"/>
            <a:ext cx="552450" cy="490538"/>
            <a:chOff x="1152" y="1440"/>
            <a:chExt cx="348" cy="309"/>
          </a:xfrm>
        </p:grpSpPr>
        <p:sp>
          <p:nvSpPr>
            <p:cNvPr id="439" name="Google Shape;439;p16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0" name="Google Shape;440;p16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441" name="Google Shape;441;p16"/>
          <p:cNvGrpSpPr/>
          <p:nvPr/>
        </p:nvGrpSpPr>
        <p:grpSpPr>
          <a:xfrm>
            <a:off x="2743200" y="3200400"/>
            <a:ext cx="552450" cy="490538"/>
            <a:chOff x="1248" y="1536"/>
            <a:chExt cx="348" cy="309"/>
          </a:xfrm>
        </p:grpSpPr>
        <p:sp>
          <p:nvSpPr>
            <p:cNvPr id="442" name="Google Shape;442;p16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43" name="Google Shape;443;p16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444" name="Google Shape;444;p16"/>
          <p:cNvSpPr/>
          <p:nvPr/>
        </p:nvSpPr>
        <p:spPr>
          <a:xfrm>
            <a:off x="22098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5" name="Google Shape;445;p16"/>
          <p:cNvSpPr txBox="1"/>
          <p:nvPr/>
        </p:nvSpPr>
        <p:spPr>
          <a:xfrm>
            <a:off x="22860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446" name="Google Shape;446;p16"/>
          <p:cNvSpPr/>
          <p:nvPr/>
        </p:nvSpPr>
        <p:spPr>
          <a:xfrm>
            <a:off x="54864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p16"/>
          <p:cNvSpPr txBox="1"/>
          <p:nvPr/>
        </p:nvSpPr>
        <p:spPr>
          <a:xfrm>
            <a:off x="55626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448" name="Google Shape;448;p16"/>
          <p:cNvGrpSpPr/>
          <p:nvPr/>
        </p:nvGrpSpPr>
        <p:grpSpPr>
          <a:xfrm>
            <a:off x="5486400" y="3200400"/>
            <a:ext cx="552450" cy="490538"/>
            <a:chOff x="1248" y="1536"/>
            <a:chExt cx="348" cy="309"/>
          </a:xfrm>
        </p:grpSpPr>
        <p:sp>
          <p:nvSpPr>
            <p:cNvPr id="449" name="Google Shape;449;p16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0" name="Google Shape;450;p16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451" name="Google Shape;451;p16"/>
          <p:cNvGrpSpPr/>
          <p:nvPr/>
        </p:nvGrpSpPr>
        <p:grpSpPr>
          <a:xfrm>
            <a:off x="3352800" y="4114800"/>
            <a:ext cx="552450" cy="490538"/>
            <a:chOff x="1248" y="1536"/>
            <a:chExt cx="348" cy="309"/>
          </a:xfrm>
        </p:grpSpPr>
        <p:sp>
          <p:nvSpPr>
            <p:cNvPr id="452" name="Google Shape;452;p16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53" name="Google Shape;453;p16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454" name="Google Shape;454;p16"/>
          <p:cNvSpPr/>
          <p:nvPr/>
        </p:nvSpPr>
        <p:spPr>
          <a:xfrm>
            <a:off x="60960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5" name="Google Shape;455;p16"/>
          <p:cNvSpPr txBox="1"/>
          <p:nvPr/>
        </p:nvSpPr>
        <p:spPr>
          <a:xfrm>
            <a:off x="61722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456" name="Google Shape;456;p16"/>
          <p:cNvSpPr/>
          <p:nvPr/>
        </p:nvSpPr>
        <p:spPr>
          <a:xfrm>
            <a:off x="30480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7" name="Google Shape;457;p16"/>
          <p:cNvSpPr txBox="1"/>
          <p:nvPr/>
        </p:nvSpPr>
        <p:spPr>
          <a:xfrm>
            <a:off x="31242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458" name="Google Shape;458;p16"/>
          <p:cNvSpPr/>
          <p:nvPr/>
        </p:nvSpPr>
        <p:spPr>
          <a:xfrm>
            <a:off x="67056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9" name="Google Shape;459;p16"/>
          <p:cNvSpPr txBox="1"/>
          <p:nvPr/>
        </p:nvSpPr>
        <p:spPr>
          <a:xfrm>
            <a:off x="67818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460" name="Google Shape;460;p16"/>
          <p:cNvCxnSpPr/>
          <p:nvPr/>
        </p:nvCxnSpPr>
        <p:spPr>
          <a:xfrm flipH="1">
            <a:off x="31242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1" name="Google Shape;461;p16"/>
          <p:cNvCxnSpPr/>
          <p:nvPr/>
        </p:nvCxnSpPr>
        <p:spPr>
          <a:xfrm>
            <a:off x="45720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2" name="Google Shape;462;p16"/>
          <p:cNvCxnSpPr/>
          <p:nvPr/>
        </p:nvCxnSpPr>
        <p:spPr>
          <a:xfrm flipH="1">
            <a:off x="25146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3" name="Google Shape;463;p16"/>
          <p:cNvCxnSpPr/>
          <p:nvPr/>
        </p:nvCxnSpPr>
        <p:spPr>
          <a:xfrm>
            <a:off x="31242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4" name="Google Shape;464;p16"/>
          <p:cNvCxnSpPr/>
          <p:nvPr/>
        </p:nvCxnSpPr>
        <p:spPr>
          <a:xfrm flipH="1">
            <a:off x="32766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5" name="Google Shape;465;p16"/>
          <p:cNvCxnSpPr/>
          <p:nvPr/>
        </p:nvCxnSpPr>
        <p:spPr>
          <a:xfrm>
            <a:off x="58674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6" name="Google Shape;466;p16"/>
          <p:cNvCxnSpPr/>
          <p:nvPr/>
        </p:nvCxnSpPr>
        <p:spPr>
          <a:xfrm flipH="1">
            <a:off x="57912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7" name="Google Shape;467;p16"/>
          <p:cNvCxnSpPr/>
          <p:nvPr/>
        </p:nvCxnSpPr>
        <p:spPr>
          <a:xfrm>
            <a:off x="64770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68" name="Google Shape;468;p16"/>
          <p:cNvSpPr/>
          <p:nvPr/>
        </p:nvSpPr>
        <p:spPr>
          <a:xfrm>
            <a:off x="2895600" y="2514600"/>
            <a:ext cx="1295400" cy="685800"/>
          </a:xfrm>
          <a:custGeom>
            <a:rect b="b" l="l" r="r" t="t"/>
            <a:pathLst>
              <a:path extrusionOk="0" h="432" w="816">
                <a:moveTo>
                  <a:pt x="816" y="0"/>
                </a:moveTo>
                <a:cubicBezTo>
                  <a:pt x="572" y="12"/>
                  <a:pt x="328" y="24"/>
                  <a:pt x="192" y="96"/>
                </a:cubicBezTo>
                <a:cubicBezTo>
                  <a:pt x="56" y="168"/>
                  <a:pt x="28" y="300"/>
                  <a:pt x="0" y="432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 Tree</a:t>
            </a:r>
            <a:endParaRPr/>
          </a:p>
        </p:txBody>
      </p:sp>
      <p:sp>
        <p:nvSpPr>
          <p:cNvPr id="475" name="Google Shape;475;p17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Structures that are not trees.</a:t>
            </a:r>
            <a:endParaRPr/>
          </a:p>
        </p:txBody>
      </p:sp>
      <p:grpSp>
        <p:nvGrpSpPr>
          <p:cNvPr id="476" name="Google Shape;476;p17"/>
          <p:cNvGrpSpPr/>
          <p:nvPr/>
        </p:nvGrpSpPr>
        <p:grpSpPr>
          <a:xfrm>
            <a:off x="4114800" y="2438400"/>
            <a:ext cx="552450" cy="490538"/>
            <a:chOff x="1152" y="1440"/>
            <a:chExt cx="348" cy="309"/>
          </a:xfrm>
        </p:grpSpPr>
        <p:sp>
          <p:nvSpPr>
            <p:cNvPr id="477" name="Google Shape;477;p17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78" name="Google Shape;478;p17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479" name="Google Shape;479;p17"/>
          <p:cNvGrpSpPr/>
          <p:nvPr/>
        </p:nvGrpSpPr>
        <p:grpSpPr>
          <a:xfrm>
            <a:off x="2743200" y="3200400"/>
            <a:ext cx="552450" cy="490538"/>
            <a:chOff x="1248" y="1536"/>
            <a:chExt cx="348" cy="309"/>
          </a:xfrm>
        </p:grpSpPr>
        <p:sp>
          <p:nvSpPr>
            <p:cNvPr id="480" name="Google Shape;480;p17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1" name="Google Shape;481;p17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482" name="Google Shape;482;p17"/>
          <p:cNvSpPr/>
          <p:nvPr/>
        </p:nvSpPr>
        <p:spPr>
          <a:xfrm>
            <a:off x="22098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3" name="Google Shape;483;p17"/>
          <p:cNvSpPr txBox="1"/>
          <p:nvPr/>
        </p:nvSpPr>
        <p:spPr>
          <a:xfrm>
            <a:off x="22860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484" name="Google Shape;484;p17"/>
          <p:cNvSpPr/>
          <p:nvPr/>
        </p:nvSpPr>
        <p:spPr>
          <a:xfrm>
            <a:off x="54864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5" name="Google Shape;485;p17"/>
          <p:cNvSpPr txBox="1"/>
          <p:nvPr/>
        </p:nvSpPr>
        <p:spPr>
          <a:xfrm>
            <a:off x="55626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486" name="Google Shape;486;p17"/>
          <p:cNvGrpSpPr/>
          <p:nvPr/>
        </p:nvGrpSpPr>
        <p:grpSpPr>
          <a:xfrm>
            <a:off x="5486400" y="3200400"/>
            <a:ext cx="552450" cy="490538"/>
            <a:chOff x="1248" y="1536"/>
            <a:chExt cx="348" cy="309"/>
          </a:xfrm>
        </p:grpSpPr>
        <p:sp>
          <p:nvSpPr>
            <p:cNvPr id="487" name="Google Shape;487;p17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88" name="Google Shape;488;p17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489" name="Google Shape;489;p17"/>
          <p:cNvGrpSpPr/>
          <p:nvPr/>
        </p:nvGrpSpPr>
        <p:grpSpPr>
          <a:xfrm>
            <a:off x="3352800" y="4114800"/>
            <a:ext cx="552450" cy="490538"/>
            <a:chOff x="1248" y="1536"/>
            <a:chExt cx="348" cy="309"/>
          </a:xfrm>
        </p:grpSpPr>
        <p:sp>
          <p:nvSpPr>
            <p:cNvPr id="490" name="Google Shape;490;p17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91" name="Google Shape;491;p17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492" name="Google Shape;492;p17"/>
          <p:cNvSpPr/>
          <p:nvPr/>
        </p:nvSpPr>
        <p:spPr>
          <a:xfrm>
            <a:off x="60960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3" name="Google Shape;493;p17"/>
          <p:cNvSpPr txBox="1"/>
          <p:nvPr/>
        </p:nvSpPr>
        <p:spPr>
          <a:xfrm>
            <a:off x="61722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494" name="Google Shape;494;p17"/>
          <p:cNvSpPr/>
          <p:nvPr/>
        </p:nvSpPr>
        <p:spPr>
          <a:xfrm>
            <a:off x="30480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5" name="Google Shape;495;p17"/>
          <p:cNvSpPr txBox="1"/>
          <p:nvPr/>
        </p:nvSpPr>
        <p:spPr>
          <a:xfrm>
            <a:off x="31242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496" name="Google Shape;496;p17"/>
          <p:cNvSpPr/>
          <p:nvPr/>
        </p:nvSpPr>
        <p:spPr>
          <a:xfrm>
            <a:off x="67056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7" name="Google Shape;497;p17"/>
          <p:cNvSpPr txBox="1"/>
          <p:nvPr/>
        </p:nvSpPr>
        <p:spPr>
          <a:xfrm>
            <a:off x="67818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498" name="Google Shape;498;p17"/>
          <p:cNvCxnSpPr/>
          <p:nvPr/>
        </p:nvCxnSpPr>
        <p:spPr>
          <a:xfrm flipH="1">
            <a:off x="31242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99" name="Google Shape;499;p17"/>
          <p:cNvCxnSpPr/>
          <p:nvPr/>
        </p:nvCxnSpPr>
        <p:spPr>
          <a:xfrm>
            <a:off x="45720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0" name="Google Shape;500;p17"/>
          <p:cNvCxnSpPr/>
          <p:nvPr/>
        </p:nvCxnSpPr>
        <p:spPr>
          <a:xfrm flipH="1">
            <a:off x="25146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1" name="Google Shape;501;p17"/>
          <p:cNvCxnSpPr/>
          <p:nvPr/>
        </p:nvCxnSpPr>
        <p:spPr>
          <a:xfrm>
            <a:off x="31242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2" name="Google Shape;502;p17"/>
          <p:cNvCxnSpPr/>
          <p:nvPr/>
        </p:nvCxnSpPr>
        <p:spPr>
          <a:xfrm flipH="1">
            <a:off x="32766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3" name="Google Shape;503;p17"/>
          <p:cNvCxnSpPr/>
          <p:nvPr/>
        </p:nvCxnSpPr>
        <p:spPr>
          <a:xfrm>
            <a:off x="58674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4" name="Google Shape;504;p17"/>
          <p:cNvCxnSpPr/>
          <p:nvPr/>
        </p:nvCxnSpPr>
        <p:spPr>
          <a:xfrm flipH="1">
            <a:off x="57912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5" name="Google Shape;505;p17"/>
          <p:cNvCxnSpPr/>
          <p:nvPr/>
        </p:nvCxnSpPr>
        <p:spPr>
          <a:xfrm>
            <a:off x="64770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6" name="Google Shape;506;p17"/>
          <p:cNvCxnSpPr/>
          <p:nvPr/>
        </p:nvCxnSpPr>
        <p:spPr>
          <a:xfrm flipH="1">
            <a:off x="3657600" y="2895600"/>
            <a:ext cx="609600" cy="1219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7" name="Google Shape;507;p17"/>
          <p:cNvCxnSpPr/>
          <p:nvPr/>
        </p:nvCxnSpPr>
        <p:spPr>
          <a:xfrm flipH="1" rot="10800000">
            <a:off x="3810000" y="4267200"/>
            <a:ext cx="2286000" cy="76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3" name="Google Shape;513;p18"/>
          <p:cNvCxnSpPr/>
          <p:nvPr/>
        </p:nvCxnSpPr>
        <p:spPr>
          <a:xfrm flipH="1">
            <a:off x="31242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4" name="Google Shape;514;p18"/>
          <p:cNvCxnSpPr/>
          <p:nvPr/>
        </p:nvCxnSpPr>
        <p:spPr>
          <a:xfrm>
            <a:off x="45720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5" name="Google Shape;515;p18"/>
          <p:cNvCxnSpPr/>
          <p:nvPr/>
        </p:nvCxnSpPr>
        <p:spPr>
          <a:xfrm flipH="1">
            <a:off x="25146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6" name="Google Shape;516;p18"/>
          <p:cNvCxnSpPr/>
          <p:nvPr/>
        </p:nvCxnSpPr>
        <p:spPr>
          <a:xfrm flipH="1">
            <a:off x="32766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7" name="Google Shape;517;p18"/>
          <p:cNvCxnSpPr/>
          <p:nvPr/>
        </p:nvCxnSpPr>
        <p:spPr>
          <a:xfrm>
            <a:off x="58674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8" name="Google Shape;518;p18"/>
          <p:cNvCxnSpPr/>
          <p:nvPr/>
        </p:nvCxnSpPr>
        <p:spPr>
          <a:xfrm flipH="1">
            <a:off x="57912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9" name="Google Shape;519;p18"/>
          <p:cNvCxnSpPr/>
          <p:nvPr/>
        </p:nvCxnSpPr>
        <p:spPr>
          <a:xfrm>
            <a:off x="64770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20" name="Google Shape;520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Tree: Terminology</a:t>
            </a:r>
            <a:endParaRPr/>
          </a:p>
        </p:txBody>
      </p:sp>
      <p:sp>
        <p:nvSpPr>
          <p:cNvPr id="521" name="Google Shape;521;p18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522" name="Google Shape;522;p18"/>
          <p:cNvGrpSpPr/>
          <p:nvPr/>
        </p:nvGrpSpPr>
        <p:grpSpPr>
          <a:xfrm>
            <a:off x="4114800" y="2438400"/>
            <a:ext cx="552450" cy="490538"/>
            <a:chOff x="1152" y="1440"/>
            <a:chExt cx="348" cy="309"/>
          </a:xfrm>
        </p:grpSpPr>
        <p:sp>
          <p:nvSpPr>
            <p:cNvPr id="523" name="Google Shape;523;p18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4" name="Google Shape;524;p18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525" name="Google Shape;525;p18"/>
          <p:cNvGrpSpPr/>
          <p:nvPr/>
        </p:nvGrpSpPr>
        <p:grpSpPr>
          <a:xfrm>
            <a:off x="2743200" y="3200400"/>
            <a:ext cx="552450" cy="490538"/>
            <a:chOff x="1248" y="1536"/>
            <a:chExt cx="348" cy="309"/>
          </a:xfrm>
        </p:grpSpPr>
        <p:sp>
          <p:nvSpPr>
            <p:cNvPr id="526" name="Google Shape;526;p1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7" name="Google Shape;527;p1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528" name="Google Shape;528;p18"/>
          <p:cNvSpPr/>
          <p:nvPr/>
        </p:nvSpPr>
        <p:spPr>
          <a:xfrm>
            <a:off x="22098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9" name="Google Shape;529;p18"/>
          <p:cNvSpPr txBox="1"/>
          <p:nvPr/>
        </p:nvSpPr>
        <p:spPr>
          <a:xfrm>
            <a:off x="22860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530" name="Google Shape;530;p18"/>
          <p:cNvSpPr/>
          <p:nvPr/>
        </p:nvSpPr>
        <p:spPr>
          <a:xfrm>
            <a:off x="54864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1" name="Google Shape;531;p18"/>
          <p:cNvSpPr txBox="1"/>
          <p:nvPr/>
        </p:nvSpPr>
        <p:spPr>
          <a:xfrm>
            <a:off x="55626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532" name="Google Shape;532;p18"/>
          <p:cNvGrpSpPr/>
          <p:nvPr/>
        </p:nvGrpSpPr>
        <p:grpSpPr>
          <a:xfrm>
            <a:off x="5486400" y="3200400"/>
            <a:ext cx="552450" cy="490538"/>
            <a:chOff x="1248" y="1536"/>
            <a:chExt cx="348" cy="309"/>
          </a:xfrm>
        </p:grpSpPr>
        <p:sp>
          <p:nvSpPr>
            <p:cNvPr id="533" name="Google Shape;533;p1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4" name="Google Shape;534;p1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535" name="Google Shape;535;p18"/>
          <p:cNvGrpSpPr/>
          <p:nvPr/>
        </p:nvGrpSpPr>
        <p:grpSpPr>
          <a:xfrm>
            <a:off x="3352800" y="4114800"/>
            <a:ext cx="552450" cy="490538"/>
            <a:chOff x="1248" y="1536"/>
            <a:chExt cx="348" cy="309"/>
          </a:xfrm>
        </p:grpSpPr>
        <p:sp>
          <p:nvSpPr>
            <p:cNvPr id="536" name="Google Shape;536;p1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37" name="Google Shape;537;p1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538" name="Google Shape;538;p18"/>
          <p:cNvSpPr/>
          <p:nvPr/>
        </p:nvSpPr>
        <p:spPr>
          <a:xfrm>
            <a:off x="60960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9" name="Google Shape;539;p18"/>
          <p:cNvSpPr txBox="1"/>
          <p:nvPr/>
        </p:nvSpPr>
        <p:spPr>
          <a:xfrm>
            <a:off x="61722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540" name="Google Shape;540;p18"/>
          <p:cNvSpPr/>
          <p:nvPr/>
        </p:nvSpPr>
        <p:spPr>
          <a:xfrm>
            <a:off x="30480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1" name="Google Shape;541;p18"/>
          <p:cNvSpPr txBox="1"/>
          <p:nvPr/>
        </p:nvSpPr>
        <p:spPr>
          <a:xfrm>
            <a:off x="31242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542" name="Google Shape;542;p18"/>
          <p:cNvSpPr/>
          <p:nvPr/>
        </p:nvSpPr>
        <p:spPr>
          <a:xfrm>
            <a:off x="67056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3" name="Google Shape;543;p18"/>
          <p:cNvSpPr txBox="1"/>
          <p:nvPr/>
        </p:nvSpPr>
        <p:spPr>
          <a:xfrm>
            <a:off x="67818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544" name="Google Shape;544;p18"/>
          <p:cNvCxnSpPr/>
          <p:nvPr/>
        </p:nvCxnSpPr>
        <p:spPr>
          <a:xfrm>
            <a:off x="31242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45" name="Google Shape;545;p18"/>
          <p:cNvSpPr txBox="1"/>
          <p:nvPr/>
        </p:nvSpPr>
        <p:spPr>
          <a:xfrm>
            <a:off x="3048000" y="2209800"/>
            <a:ext cx="8415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parent</a:t>
            </a:r>
            <a:endParaRPr/>
          </a:p>
        </p:txBody>
      </p:sp>
      <p:sp>
        <p:nvSpPr>
          <p:cNvPr id="546" name="Google Shape;546;p18"/>
          <p:cNvSpPr txBox="1"/>
          <p:nvPr/>
        </p:nvSpPr>
        <p:spPr>
          <a:xfrm>
            <a:off x="609600" y="3205162"/>
            <a:ext cx="18828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 descendant</a:t>
            </a:r>
            <a:endParaRPr/>
          </a:p>
        </p:txBody>
      </p:sp>
      <p:sp>
        <p:nvSpPr>
          <p:cNvPr id="547" name="Google Shape;547;p18"/>
          <p:cNvSpPr txBox="1"/>
          <p:nvPr/>
        </p:nvSpPr>
        <p:spPr>
          <a:xfrm>
            <a:off x="6257925" y="3205162"/>
            <a:ext cx="19716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descendant</a:t>
            </a:r>
            <a:endParaRPr/>
          </a:p>
        </p:txBody>
      </p:sp>
      <p:cxnSp>
        <p:nvCxnSpPr>
          <p:cNvPr id="548" name="Google Shape;548;p18"/>
          <p:cNvCxnSpPr/>
          <p:nvPr/>
        </p:nvCxnSpPr>
        <p:spPr>
          <a:xfrm>
            <a:off x="3886200" y="2362200"/>
            <a:ext cx="304800" cy="15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49" name="Google Shape;549;p18"/>
          <p:cNvCxnSpPr/>
          <p:nvPr/>
        </p:nvCxnSpPr>
        <p:spPr>
          <a:xfrm>
            <a:off x="2514600" y="33528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50" name="Google Shape;550;p18"/>
          <p:cNvCxnSpPr/>
          <p:nvPr/>
        </p:nvCxnSpPr>
        <p:spPr>
          <a:xfrm rot="10800000">
            <a:off x="5943600" y="3352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551" name="Google Shape;551;p18"/>
          <p:cNvSpPr txBox="1"/>
          <p:nvPr/>
        </p:nvSpPr>
        <p:spPr>
          <a:xfrm>
            <a:off x="1041400" y="6024562"/>
            <a:ext cx="13239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Leaf nodes</a:t>
            </a:r>
            <a:endParaRPr/>
          </a:p>
        </p:txBody>
      </p:sp>
      <p:cxnSp>
        <p:nvCxnSpPr>
          <p:cNvPr id="552" name="Google Shape;552;p18"/>
          <p:cNvCxnSpPr/>
          <p:nvPr/>
        </p:nvCxnSpPr>
        <p:spPr>
          <a:xfrm flipH="1" rot="10800000">
            <a:off x="1828800" y="4800600"/>
            <a:ext cx="457200" cy="12192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53" name="Google Shape;553;p18"/>
          <p:cNvCxnSpPr/>
          <p:nvPr/>
        </p:nvCxnSpPr>
        <p:spPr>
          <a:xfrm flipH="1" rot="10800000">
            <a:off x="1905000" y="5410200"/>
            <a:ext cx="990600" cy="6096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554" name="Google Shape;554;p18"/>
          <p:cNvSpPr txBox="1"/>
          <p:nvPr/>
        </p:nvSpPr>
        <p:spPr>
          <a:xfrm>
            <a:off x="5838825" y="6019800"/>
            <a:ext cx="13239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Leaf nodes</a:t>
            </a:r>
            <a:endParaRPr/>
          </a:p>
        </p:txBody>
      </p:sp>
      <p:cxnSp>
        <p:nvCxnSpPr>
          <p:cNvPr id="555" name="Google Shape;555;p18"/>
          <p:cNvCxnSpPr/>
          <p:nvPr/>
        </p:nvCxnSpPr>
        <p:spPr>
          <a:xfrm rot="10800000">
            <a:off x="5867400" y="5486400"/>
            <a:ext cx="457200" cy="533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56" name="Google Shape;556;p18"/>
          <p:cNvCxnSpPr/>
          <p:nvPr/>
        </p:nvCxnSpPr>
        <p:spPr>
          <a:xfrm flipH="1" rot="10800000">
            <a:off x="6629400" y="5486400"/>
            <a:ext cx="304800" cy="533400"/>
          </a:xfrm>
          <a:prstGeom prst="straightConnector1">
            <a:avLst/>
          </a:prstGeom>
          <a:noFill/>
          <a:ln cap="flat" cmpd="sng" w="38100">
            <a:solidFill>
              <a:srgbClr val="FFFF00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563" name="Google Shape;563;p19"/>
          <p:cNvSpPr txBox="1"/>
          <p:nvPr>
            <p:ph idx="1" type="body"/>
          </p:nvPr>
        </p:nvSpPr>
        <p:spPr>
          <a:xfrm>
            <a:off x="457200" y="1219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every non-leaf node in a binary tree has non-empty left and right subtrees, the tree is termed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strictly binary tree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  <p:grpSp>
        <p:nvGrpSpPr>
          <p:cNvPr id="564" name="Google Shape;564;p19"/>
          <p:cNvGrpSpPr/>
          <p:nvPr/>
        </p:nvGrpSpPr>
        <p:grpSpPr>
          <a:xfrm>
            <a:off x="4114800" y="2743200"/>
            <a:ext cx="552450" cy="490538"/>
            <a:chOff x="1152" y="1440"/>
            <a:chExt cx="348" cy="309"/>
          </a:xfrm>
        </p:grpSpPr>
        <p:sp>
          <p:nvSpPr>
            <p:cNvPr id="565" name="Google Shape;565;p19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6" name="Google Shape;566;p19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567" name="Google Shape;567;p19"/>
          <p:cNvGrpSpPr/>
          <p:nvPr/>
        </p:nvGrpSpPr>
        <p:grpSpPr>
          <a:xfrm>
            <a:off x="2743200" y="3505200"/>
            <a:ext cx="552450" cy="490538"/>
            <a:chOff x="1248" y="1536"/>
            <a:chExt cx="348" cy="309"/>
          </a:xfrm>
        </p:grpSpPr>
        <p:sp>
          <p:nvSpPr>
            <p:cNvPr id="568" name="Google Shape;568;p1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9" name="Google Shape;569;p1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570" name="Google Shape;570;p19"/>
          <p:cNvSpPr/>
          <p:nvPr/>
        </p:nvSpPr>
        <p:spPr>
          <a:xfrm>
            <a:off x="2209800" y="4419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1" name="Google Shape;571;p19"/>
          <p:cNvSpPr txBox="1"/>
          <p:nvPr/>
        </p:nvSpPr>
        <p:spPr>
          <a:xfrm>
            <a:off x="2286000" y="44338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572" name="Google Shape;572;p19"/>
          <p:cNvSpPr/>
          <p:nvPr/>
        </p:nvSpPr>
        <p:spPr>
          <a:xfrm>
            <a:off x="5486400" y="5257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3" name="Google Shape;573;p19"/>
          <p:cNvSpPr txBox="1"/>
          <p:nvPr/>
        </p:nvSpPr>
        <p:spPr>
          <a:xfrm>
            <a:off x="5562600" y="52720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574" name="Google Shape;574;p19"/>
          <p:cNvGrpSpPr/>
          <p:nvPr/>
        </p:nvGrpSpPr>
        <p:grpSpPr>
          <a:xfrm>
            <a:off x="5486400" y="3505200"/>
            <a:ext cx="552450" cy="490538"/>
            <a:chOff x="1248" y="1536"/>
            <a:chExt cx="348" cy="309"/>
          </a:xfrm>
        </p:grpSpPr>
        <p:sp>
          <p:nvSpPr>
            <p:cNvPr id="575" name="Google Shape;575;p1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6" name="Google Shape;576;p1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577" name="Google Shape;577;p19"/>
          <p:cNvGrpSpPr/>
          <p:nvPr/>
        </p:nvGrpSpPr>
        <p:grpSpPr>
          <a:xfrm>
            <a:off x="3352800" y="4419600"/>
            <a:ext cx="552450" cy="490538"/>
            <a:chOff x="1248" y="1536"/>
            <a:chExt cx="348" cy="309"/>
          </a:xfrm>
        </p:grpSpPr>
        <p:sp>
          <p:nvSpPr>
            <p:cNvPr id="578" name="Google Shape;578;p1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9" name="Google Shape;579;p1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580" name="Google Shape;580;p19"/>
          <p:cNvSpPr/>
          <p:nvPr/>
        </p:nvSpPr>
        <p:spPr>
          <a:xfrm>
            <a:off x="6096000" y="4343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1" name="Google Shape;581;p19"/>
          <p:cNvSpPr txBox="1"/>
          <p:nvPr/>
        </p:nvSpPr>
        <p:spPr>
          <a:xfrm>
            <a:off x="6172200" y="43576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582" name="Google Shape;582;p19"/>
          <p:cNvSpPr/>
          <p:nvPr/>
        </p:nvSpPr>
        <p:spPr>
          <a:xfrm>
            <a:off x="3048000" y="5334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3" name="Google Shape;583;p19"/>
          <p:cNvSpPr txBox="1"/>
          <p:nvPr/>
        </p:nvSpPr>
        <p:spPr>
          <a:xfrm>
            <a:off x="3124200" y="5348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584" name="Google Shape;584;p19"/>
          <p:cNvSpPr/>
          <p:nvPr/>
        </p:nvSpPr>
        <p:spPr>
          <a:xfrm>
            <a:off x="6705600" y="5257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5" name="Google Shape;585;p19"/>
          <p:cNvSpPr txBox="1"/>
          <p:nvPr/>
        </p:nvSpPr>
        <p:spPr>
          <a:xfrm>
            <a:off x="6781800" y="5272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586" name="Google Shape;586;p19"/>
          <p:cNvCxnSpPr/>
          <p:nvPr/>
        </p:nvCxnSpPr>
        <p:spPr>
          <a:xfrm flipH="1">
            <a:off x="3124200" y="30480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7" name="Google Shape;587;p19"/>
          <p:cNvCxnSpPr/>
          <p:nvPr/>
        </p:nvCxnSpPr>
        <p:spPr>
          <a:xfrm>
            <a:off x="4572000" y="30480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8" name="Google Shape;588;p19"/>
          <p:cNvCxnSpPr/>
          <p:nvPr/>
        </p:nvCxnSpPr>
        <p:spPr>
          <a:xfrm flipH="1">
            <a:off x="2514600" y="38862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89" name="Google Shape;589;p19"/>
          <p:cNvCxnSpPr/>
          <p:nvPr/>
        </p:nvCxnSpPr>
        <p:spPr>
          <a:xfrm>
            <a:off x="3124200" y="38862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0" name="Google Shape;590;p19"/>
          <p:cNvCxnSpPr/>
          <p:nvPr/>
        </p:nvCxnSpPr>
        <p:spPr>
          <a:xfrm flipH="1">
            <a:off x="3276600" y="48768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1" name="Google Shape;591;p19"/>
          <p:cNvCxnSpPr/>
          <p:nvPr/>
        </p:nvCxnSpPr>
        <p:spPr>
          <a:xfrm>
            <a:off x="5867400" y="38862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2" name="Google Shape;592;p19"/>
          <p:cNvCxnSpPr/>
          <p:nvPr/>
        </p:nvCxnSpPr>
        <p:spPr>
          <a:xfrm flipH="1">
            <a:off x="5791200" y="4724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93" name="Google Shape;593;p19"/>
          <p:cNvCxnSpPr/>
          <p:nvPr/>
        </p:nvCxnSpPr>
        <p:spPr>
          <a:xfrm>
            <a:off x="6477000" y="4724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594" name="Google Shape;594;p19"/>
          <p:cNvGrpSpPr/>
          <p:nvPr/>
        </p:nvGrpSpPr>
        <p:grpSpPr>
          <a:xfrm>
            <a:off x="4876800" y="3886200"/>
            <a:ext cx="685800" cy="1009650"/>
            <a:chOff x="3072" y="2448"/>
            <a:chExt cx="432" cy="636"/>
          </a:xfrm>
        </p:grpSpPr>
        <p:sp>
          <p:nvSpPr>
            <p:cNvPr id="595" name="Google Shape;595;p19"/>
            <p:cNvSpPr/>
            <p:nvPr/>
          </p:nvSpPr>
          <p:spPr>
            <a:xfrm>
              <a:off x="3072" y="278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96" name="Google Shape;596;p19"/>
            <p:cNvSpPr txBox="1"/>
            <p:nvPr/>
          </p:nvSpPr>
          <p:spPr>
            <a:xfrm>
              <a:off x="3120" y="278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</a:t>
              </a:r>
              <a:endParaRPr/>
            </a:p>
          </p:txBody>
        </p:sp>
        <p:cxnSp>
          <p:nvCxnSpPr>
            <p:cNvPr id="597" name="Google Shape;597;p19"/>
            <p:cNvCxnSpPr/>
            <p:nvPr/>
          </p:nvCxnSpPr>
          <p:spPr>
            <a:xfrm flipH="1">
              <a:off x="3204" y="2448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98" name="Google Shape;598;p19"/>
          <p:cNvGrpSpPr/>
          <p:nvPr/>
        </p:nvGrpSpPr>
        <p:grpSpPr>
          <a:xfrm>
            <a:off x="3733800" y="4800600"/>
            <a:ext cx="704850" cy="1023937"/>
            <a:chOff x="2352" y="3024"/>
            <a:chExt cx="444" cy="645"/>
          </a:xfrm>
        </p:grpSpPr>
        <p:sp>
          <p:nvSpPr>
            <p:cNvPr id="599" name="Google Shape;599;p19"/>
            <p:cNvSpPr/>
            <p:nvPr/>
          </p:nvSpPr>
          <p:spPr>
            <a:xfrm>
              <a:off x="2496" y="336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00" name="Google Shape;600;p19"/>
            <p:cNvSpPr txBox="1"/>
            <p:nvPr/>
          </p:nvSpPr>
          <p:spPr>
            <a:xfrm>
              <a:off x="2496" y="336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K</a:t>
              </a:r>
              <a:endParaRPr/>
            </a:p>
          </p:txBody>
        </p:sp>
        <p:cxnSp>
          <p:nvCxnSpPr>
            <p:cNvPr id="601" name="Google Shape;601;p19"/>
            <p:cNvCxnSpPr/>
            <p:nvPr/>
          </p:nvCxnSpPr>
          <p:spPr>
            <a:xfrm>
              <a:off x="2352" y="3024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of a Binary Tree Node</a:t>
            </a:r>
            <a:endParaRPr/>
          </a:p>
        </p:txBody>
      </p:sp>
      <p:sp>
        <p:nvSpPr>
          <p:cNvPr id="608" name="Google Shape;608;p20"/>
          <p:cNvSpPr txBox="1"/>
          <p:nvPr>
            <p:ph idx="1" type="body"/>
          </p:nvPr>
        </p:nvSpPr>
        <p:spPr>
          <a:xfrm>
            <a:off x="455612" y="1600200"/>
            <a:ext cx="82263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 node in a binary tree is defined as follows: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 has level 0,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of any other node is one more than the level its parent (father).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depth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 binary tree is the maximum level of any leaf in the tree.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of a Binary Tree Node</a:t>
            </a:r>
            <a:endParaRPr/>
          </a:p>
        </p:txBody>
      </p:sp>
      <p:sp>
        <p:nvSpPr>
          <p:cNvPr id="615" name="Google Shape;615;p21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16" name="Google Shape;616;p21"/>
          <p:cNvGrpSpPr/>
          <p:nvPr/>
        </p:nvGrpSpPr>
        <p:grpSpPr>
          <a:xfrm>
            <a:off x="2819400" y="2438400"/>
            <a:ext cx="552450" cy="490538"/>
            <a:chOff x="1152" y="1440"/>
            <a:chExt cx="348" cy="309"/>
          </a:xfrm>
        </p:grpSpPr>
        <p:sp>
          <p:nvSpPr>
            <p:cNvPr id="617" name="Google Shape;617;p21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18" name="Google Shape;618;p21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619" name="Google Shape;619;p21"/>
          <p:cNvGrpSpPr/>
          <p:nvPr/>
        </p:nvGrpSpPr>
        <p:grpSpPr>
          <a:xfrm>
            <a:off x="1447800" y="3200400"/>
            <a:ext cx="552450" cy="490538"/>
            <a:chOff x="1248" y="1536"/>
            <a:chExt cx="348" cy="309"/>
          </a:xfrm>
        </p:grpSpPr>
        <p:sp>
          <p:nvSpPr>
            <p:cNvPr id="620" name="Google Shape;620;p2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1" name="Google Shape;621;p2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622" name="Google Shape;622;p21"/>
          <p:cNvSpPr/>
          <p:nvPr/>
        </p:nvSpPr>
        <p:spPr>
          <a:xfrm>
            <a:off x="9144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3" name="Google Shape;623;p21"/>
          <p:cNvSpPr txBox="1"/>
          <p:nvPr/>
        </p:nvSpPr>
        <p:spPr>
          <a:xfrm>
            <a:off x="9906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624" name="Google Shape;624;p21"/>
          <p:cNvSpPr/>
          <p:nvPr/>
        </p:nvSpPr>
        <p:spPr>
          <a:xfrm>
            <a:off x="41910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5" name="Google Shape;625;p21"/>
          <p:cNvSpPr txBox="1"/>
          <p:nvPr/>
        </p:nvSpPr>
        <p:spPr>
          <a:xfrm>
            <a:off x="42672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626" name="Google Shape;626;p21"/>
          <p:cNvGrpSpPr/>
          <p:nvPr/>
        </p:nvGrpSpPr>
        <p:grpSpPr>
          <a:xfrm>
            <a:off x="4191000" y="3200400"/>
            <a:ext cx="552450" cy="490538"/>
            <a:chOff x="1248" y="1536"/>
            <a:chExt cx="348" cy="309"/>
          </a:xfrm>
        </p:grpSpPr>
        <p:sp>
          <p:nvSpPr>
            <p:cNvPr id="627" name="Google Shape;627;p2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28" name="Google Shape;628;p2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629" name="Google Shape;629;p21"/>
          <p:cNvGrpSpPr/>
          <p:nvPr/>
        </p:nvGrpSpPr>
        <p:grpSpPr>
          <a:xfrm>
            <a:off x="2057400" y="4114800"/>
            <a:ext cx="552450" cy="490538"/>
            <a:chOff x="1248" y="1536"/>
            <a:chExt cx="348" cy="309"/>
          </a:xfrm>
        </p:grpSpPr>
        <p:sp>
          <p:nvSpPr>
            <p:cNvPr id="630" name="Google Shape;630;p2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1" name="Google Shape;631;p2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632" name="Google Shape;632;p21"/>
          <p:cNvSpPr/>
          <p:nvPr/>
        </p:nvSpPr>
        <p:spPr>
          <a:xfrm>
            <a:off x="48006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3" name="Google Shape;633;p21"/>
          <p:cNvSpPr txBox="1"/>
          <p:nvPr/>
        </p:nvSpPr>
        <p:spPr>
          <a:xfrm>
            <a:off x="48768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634" name="Google Shape;634;p21"/>
          <p:cNvSpPr/>
          <p:nvPr/>
        </p:nvSpPr>
        <p:spPr>
          <a:xfrm>
            <a:off x="17526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5" name="Google Shape;635;p21"/>
          <p:cNvSpPr txBox="1"/>
          <p:nvPr/>
        </p:nvSpPr>
        <p:spPr>
          <a:xfrm>
            <a:off x="18288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636" name="Google Shape;636;p21"/>
          <p:cNvSpPr/>
          <p:nvPr/>
        </p:nvSpPr>
        <p:spPr>
          <a:xfrm>
            <a:off x="54102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7" name="Google Shape;637;p21"/>
          <p:cNvSpPr txBox="1"/>
          <p:nvPr/>
        </p:nvSpPr>
        <p:spPr>
          <a:xfrm>
            <a:off x="54864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638" name="Google Shape;638;p21"/>
          <p:cNvCxnSpPr/>
          <p:nvPr/>
        </p:nvCxnSpPr>
        <p:spPr>
          <a:xfrm flipH="1">
            <a:off x="18288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9" name="Google Shape;639;p21"/>
          <p:cNvCxnSpPr/>
          <p:nvPr/>
        </p:nvCxnSpPr>
        <p:spPr>
          <a:xfrm>
            <a:off x="32766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0" name="Google Shape;640;p21"/>
          <p:cNvCxnSpPr/>
          <p:nvPr/>
        </p:nvCxnSpPr>
        <p:spPr>
          <a:xfrm flipH="1">
            <a:off x="12192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1" name="Google Shape;641;p21"/>
          <p:cNvCxnSpPr/>
          <p:nvPr/>
        </p:nvCxnSpPr>
        <p:spPr>
          <a:xfrm>
            <a:off x="18288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2" name="Google Shape;642;p21"/>
          <p:cNvCxnSpPr/>
          <p:nvPr/>
        </p:nvCxnSpPr>
        <p:spPr>
          <a:xfrm flipH="1">
            <a:off x="19812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3" name="Google Shape;643;p21"/>
          <p:cNvCxnSpPr/>
          <p:nvPr/>
        </p:nvCxnSpPr>
        <p:spPr>
          <a:xfrm>
            <a:off x="45720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4" name="Google Shape;644;p21"/>
          <p:cNvCxnSpPr/>
          <p:nvPr/>
        </p:nvCxnSpPr>
        <p:spPr>
          <a:xfrm flipH="1">
            <a:off x="44958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5" name="Google Shape;645;p21"/>
          <p:cNvCxnSpPr/>
          <p:nvPr/>
        </p:nvCxnSpPr>
        <p:spPr>
          <a:xfrm>
            <a:off x="51816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46" name="Google Shape;646;p21"/>
          <p:cNvSpPr txBox="1"/>
          <p:nvPr/>
        </p:nvSpPr>
        <p:spPr>
          <a:xfrm>
            <a:off x="18288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47" name="Google Shape;647;p21"/>
          <p:cNvSpPr txBox="1"/>
          <p:nvPr/>
        </p:nvSpPr>
        <p:spPr>
          <a:xfrm>
            <a:off x="3284537" y="2482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48" name="Google Shape;648;p21"/>
          <p:cNvSpPr txBox="1"/>
          <p:nvPr/>
        </p:nvSpPr>
        <p:spPr>
          <a:xfrm>
            <a:off x="4579937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49" name="Google Shape;649;p21"/>
          <p:cNvSpPr txBox="1"/>
          <p:nvPr/>
        </p:nvSpPr>
        <p:spPr>
          <a:xfrm>
            <a:off x="1303337" y="4191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50" name="Google Shape;650;p21"/>
          <p:cNvSpPr txBox="1"/>
          <p:nvPr/>
        </p:nvSpPr>
        <p:spPr>
          <a:xfrm>
            <a:off x="2446337" y="4191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51" name="Google Shape;651;p21"/>
          <p:cNvSpPr txBox="1"/>
          <p:nvPr/>
        </p:nvSpPr>
        <p:spPr>
          <a:xfrm>
            <a:off x="51895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52" name="Google Shape;652;p21"/>
          <p:cNvSpPr txBox="1"/>
          <p:nvPr/>
        </p:nvSpPr>
        <p:spPr>
          <a:xfrm>
            <a:off x="2141537" y="5105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53" name="Google Shape;653;p21"/>
          <p:cNvSpPr txBox="1"/>
          <p:nvPr/>
        </p:nvSpPr>
        <p:spPr>
          <a:xfrm>
            <a:off x="4579937" y="5073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54" name="Google Shape;654;p21"/>
          <p:cNvSpPr txBox="1"/>
          <p:nvPr/>
        </p:nvSpPr>
        <p:spPr>
          <a:xfrm>
            <a:off x="5799137" y="5073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55" name="Google Shape;655;p21"/>
          <p:cNvSpPr txBox="1"/>
          <p:nvPr/>
        </p:nvSpPr>
        <p:spPr>
          <a:xfrm>
            <a:off x="6780212" y="2514600"/>
            <a:ext cx="839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0</a:t>
            </a:r>
            <a:endParaRPr/>
          </a:p>
        </p:txBody>
      </p:sp>
      <p:sp>
        <p:nvSpPr>
          <p:cNvPr id="656" name="Google Shape;656;p21"/>
          <p:cNvSpPr txBox="1"/>
          <p:nvPr/>
        </p:nvSpPr>
        <p:spPr>
          <a:xfrm>
            <a:off x="6780212" y="3276600"/>
            <a:ext cx="839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1</a:t>
            </a:r>
            <a:endParaRPr/>
          </a:p>
        </p:txBody>
      </p:sp>
      <p:sp>
        <p:nvSpPr>
          <p:cNvPr id="657" name="Google Shape;657;p21"/>
          <p:cNvSpPr txBox="1"/>
          <p:nvPr/>
        </p:nvSpPr>
        <p:spPr>
          <a:xfrm>
            <a:off x="6780212" y="4159250"/>
            <a:ext cx="839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2</a:t>
            </a:r>
            <a:endParaRPr/>
          </a:p>
        </p:txBody>
      </p:sp>
      <p:sp>
        <p:nvSpPr>
          <p:cNvPr id="658" name="Google Shape;658;p21"/>
          <p:cNvSpPr txBox="1"/>
          <p:nvPr/>
        </p:nvSpPr>
        <p:spPr>
          <a:xfrm>
            <a:off x="6780212" y="5073650"/>
            <a:ext cx="8397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3</a:t>
            </a:r>
            <a:endParaRPr/>
          </a:p>
        </p:txBody>
      </p:sp>
      <p:cxnSp>
        <p:nvCxnSpPr>
          <p:cNvPr id="659" name="Google Shape;659;p21"/>
          <p:cNvCxnSpPr/>
          <p:nvPr/>
        </p:nvCxnSpPr>
        <p:spPr>
          <a:xfrm>
            <a:off x="4572000" y="2667000"/>
            <a:ext cx="2057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0" name="Google Shape;660;p21"/>
          <p:cNvCxnSpPr/>
          <p:nvPr/>
        </p:nvCxnSpPr>
        <p:spPr>
          <a:xfrm>
            <a:off x="5181600" y="3429000"/>
            <a:ext cx="1447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1" name="Google Shape;661;p21"/>
          <p:cNvCxnSpPr/>
          <p:nvPr/>
        </p:nvCxnSpPr>
        <p:spPr>
          <a:xfrm>
            <a:off x="5715000" y="4343400"/>
            <a:ext cx="91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62" name="Google Shape;662;p21"/>
          <p:cNvCxnSpPr/>
          <p:nvPr/>
        </p:nvCxnSpPr>
        <p:spPr>
          <a:xfrm>
            <a:off x="6096000" y="5257800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22"/>
          <p:cNvSpPr/>
          <p:nvPr/>
        </p:nvSpPr>
        <p:spPr>
          <a:xfrm>
            <a:off x="1066800" y="4876800"/>
            <a:ext cx="7467600" cy="990600"/>
          </a:xfrm>
          <a:prstGeom prst="rect">
            <a:avLst/>
          </a:prstGeom>
          <a:solidFill>
            <a:srgbClr val="FF99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9" name="Google Shape;669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670" name="Google Shape;670;p22"/>
          <p:cNvSpPr txBox="1"/>
          <p:nvPr>
            <p:ph idx="1" type="body"/>
          </p:nvPr>
        </p:nvSpPr>
        <p:spPr>
          <a:xfrm>
            <a:off x="455612" y="1600200"/>
            <a:ext cx="82263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depth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the strictly binary all of whose leaves are at level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  <p:grpSp>
        <p:nvGrpSpPr>
          <p:cNvPr id="671" name="Google Shape;671;p22"/>
          <p:cNvGrpSpPr/>
          <p:nvPr/>
        </p:nvGrpSpPr>
        <p:grpSpPr>
          <a:xfrm>
            <a:off x="4343400" y="2590800"/>
            <a:ext cx="552450" cy="490538"/>
            <a:chOff x="1152" y="1440"/>
            <a:chExt cx="348" cy="309"/>
          </a:xfrm>
        </p:grpSpPr>
        <p:sp>
          <p:nvSpPr>
            <p:cNvPr id="672" name="Google Shape;672;p22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3" name="Google Shape;673;p22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674" name="Google Shape;674;p22"/>
          <p:cNvGrpSpPr/>
          <p:nvPr/>
        </p:nvGrpSpPr>
        <p:grpSpPr>
          <a:xfrm>
            <a:off x="2667000" y="3352800"/>
            <a:ext cx="552450" cy="490538"/>
            <a:chOff x="1248" y="1536"/>
            <a:chExt cx="348" cy="309"/>
          </a:xfrm>
        </p:grpSpPr>
        <p:sp>
          <p:nvSpPr>
            <p:cNvPr id="675" name="Google Shape;675;p22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76" name="Google Shape;676;p22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677" name="Google Shape;677;p22"/>
          <p:cNvSpPr/>
          <p:nvPr/>
        </p:nvSpPr>
        <p:spPr>
          <a:xfrm>
            <a:off x="66294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8" name="Google Shape;678;p22"/>
          <p:cNvSpPr txBox="1"/>
          <p:nvPr/>
        </p:nvSpPr>
        <p:spPr>
          <a:xfrm>
            <a:off x="6705600" y="51196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endParaRPr/>
          </a:p>
        </p:txBody>
      </p:sp>
      <p:grpSp>
        <p:nvGrpSpPr>
          <p:cNvPr id="679" name="Google Shape;679;p22"/>
          <p:cNvGrpSpPr/>
          <p:nvPr/>
        </p:nvGrpSpPr>
        <p:grpSpPr>
          <a:xfrm>
            <a:off x="6248400" y="3352800"/>
            <a:ext cx="552450" cy="490538"/>
            <a:chOff x="1248" y="1536"/>
            <a:chExt cx="348" cy="309"/>
          </a:xfrm>
        </p:grpSpPr>
        <p:sp>
          <p:nvSpPr>
            <p:cNvPr id="680" name="Google Shape;680;p22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81" name="Google Shape;681;p22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sp>
        <p:nvSpPr>
          <p:cNvPr id="682" name="Google Shape;682;p22"/>
          <p:cNvSpPr/>
          <p:nvPr/>
        </p:nvSpPr>
        <p:spPr>
          <a:xfrm>
            <a:off x="7239000" y="4191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3" name="Google Shape;683;p22"/>
          <p:cNvSpPr txBox="1"/>
          <p:nvPr/>
        </p:nvSpPr>
        <p:spPr>
          <a:xfrm>
            <a:off x="7315200" y="4205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684" name="Google Shape;684;p22"/>
          <p:cNvSpPr/>
          <p:nvPr/>
        </p:nvSpPr>
        <p:spPr>
          <a:xfrm>
            <a:off x="78486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5" name="Google Shape;685;p22"/>
          <p:cNvSpPr txBox="1"/>
          <p:nvPr/>
        </p:nvSpPr>
        <p:spPr>
          <a:xfrm>
            <a:off x="7924800" y="51196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endParaRPr/>
          </a:p>
        </p:txBody>
      </p:sp>
      <p:cxnSp>
        <p:nvCxnSpPr>
          <p:cNvPr id="686" name="Google Shape;686;p22"/>
          <p:cNvCxnSpPr/>
          <p:nvPr/>
        </p:nvCxnSpPr>
        <p:spPr>
          <a:xfrm flipH="1">
            <a:off x="3048000" y="2819400"/>
            <a:ext cx="12954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7" name="Google Shape;687;p22"/>
          <p:cNvCxnSpPr/>
          <p:nvPr/>
        </p:nvCxnSpPr>
        <p:spPr>
          <a:xfrm>
            <a:off x="4800600" y="2819400"/>
            <a:ext cx="15240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8" name="Google Shape;688;p22"/>
          <p:cNvCxnSpPr/>
          <p:nvPr/>
        </p:nvCxnSpPr>
        <p:spPr>
          <a:xfrm flipH="1">
            <a:off x="2133600" y="3733800"/>
            <a:ext cx="609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9" name="Google Shape;689;p22"/>
          <p:cNvCxnSpPr/>
          <p:nvPr/>
        </p:nvCxnSpPr>
        <p:spPr>
          <a:xfrm>
            <a:off x="3048000" y="3733800"/>
            <a:ext cx="533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0" name="Google Shape;690;p22"/>
          <p:cNvCxnSpPr/>
          <p:nvPr/>
        </p:nvCxnSpPr>
        <p:spPr>
          <a:xfrm>
            <a:off x="6629400" y="3733800"/>
            <a:ext cx="685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1" name="Google Shape;691;p22"/>
          <p:cNvCxnSpPr/>
          <p:nvPr/>
        </p:nvCxnSpPr>
        <p:spPr>
          <a:xfrm flipH="1">
            <a:off x="69342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2" name="Google Shape;692;p22"/>
          <p:cNvCxnSpPr/>
          <p:nvPr/>
        </p:nvCxnSpPr>
        <p:spPr>
          <a:xfrm>
            <a:off x="76200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93" name="Google Shape;693;p22"/>
          <p:cNvSpPr txBox="1"/>
          <p:nvPr/>
        </p:nvSpPr>
        <p:spPr>
          <a:xfrm>
            <a:off x="3048000" y="3429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94" name="Google Shape;694;p22"/>
          <p:cNvSpPr txBox="1"/>
          <p:nvPr/>
        </p:nvSpPr>
        <p:spPr>
          <a:xfrm>
            <a:off x="4808537" y="2514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95" name="Google Shape;695;p22"/>
          <p:cNvSpPr txBox="1"/>
          <p:nvPr/>
        </p:nvSpPr>
        <p:spPr>
          <a:xfrm>
            <a:off x="6637337" y="3429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96" name="Google Shape;696;p22"/>
          <p:cNvSpPr txBox="1"/>
          <p:nvPr/>
        </p:nvSpPr>
        <p:spPr>
          <a:xfrm>
            <a:off x="7627937" y="4311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97" name="Google Shape;697;p22"/>
          <p:cNvSpPr txBox="1"/>
          <p:nvPr/>
        </p:nvSpPr>
        <p:spPr>
          <a:xfrm>
            <a:off x="70183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98" name="Google Shape;698;p22"/>
          <p:cNvSpPr txBox="1"/>
          <p:nvPr/>
        </p:nvSpPr>
        <p:spPr>
          <a:xfrm>
            <a:off x="82375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99" name="Google Shape;699;p22"/>
          <p:cNvSpPr/>
          <p:nvPr/>
        </p:nvSpPr>
        <p:spPr>
          <a:xfrm>
            <a:off x="47244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0" name="Google Shape;700;p22"/>
          <p:cNvSpPr txBox="1"/>
          <p:nvPr/>
        </p:nvSpPr>
        <p:spPr>
          <a:xfrm>
            <a:off x="4800600" y="51196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/>
          </a:p>
        </p:txBody>
      </p:sp>
      <p:sp>
        <p:nvSpPr>
          <p:cNvPr id="701" name="Google Shape;701;p22"/>
          <p:cNvSpPr/>
          <p:nvPr/>
        </p:nvSpPr>
        <p:spPr>
          <a:xfrm>
            <a:off x="5334000" y="4191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2" name="Google Shape;702;p22"/>
          <p:cNvSpPr txBox="1"/>
          <p:nvPr/>
        </p:nvSpPr>
        <p:spPr>
          <a:xfrm>
            <a:off x="5410200" y="4205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703" name="Google Shape;703;p22"/>
          <p:cNvSpPr/>
          <p:nvPr/>
        </p:nvSpPr>
        <p:spPr>
          <a:xfrm>
            <a:off x="59436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4" name="Google Shape;704;p22"/>
          <p:cNvSpPr txBox="1"/>
          <p:nvPr/>
        </p:nvSpPr>
        <p:spPr>
          <a:xfrm>
            <a:off x="6019800" y="51196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endParaRPr/>
          </a:p>
        </p:txBody>
      </p:sp>
      <p:cxnSp>
        <p:nvCxnSpPr>
          <p:cNvPr id="705" name="Google Shape;705;p22"/>
          <p:cNvCxnSpPr/>
          <p:nvPr/>
        </p:nvCxnSpPr>
        <p:spPr>
          <a:xfrm flipH="1">
            <a:off x="50292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06" name="Google Shape;706;p22"/>
          <p:cNvCxnSpPr/>
          <p:nvPr/>
        </p:nvCxnSpPr>
        <p:spPr>
          <a:xfrm>
            <a:off x="57150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07" name="Google Shape;707;p22"/>
          <p:cNvSpPr txBox="1"/>
          <p:nvPr/>
        </p:nvSpPr>
        <p:spPr>
          <a:xfrm>
            <a:off x="5722937" y="4311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08" name="Google Shape;708;p22"/>
          <p:cNvSpPr txBox="1"/>
          <p:nvPr/>
        </p:nvSpPr>
        <p:spPr>
          <a:xfrm>
            <a:off x="51133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09" name="Google Shape;709;p22"/>
          <p:cNvSpPr txBox="1"/>
          <p:nvPr/>
        </p:nvSpPr>
        <p:spPr>
          <a:xfrm>
            <a:off x="63325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10" name="Google Shape;710;p22"/>
          <p:cNvSpPr/>
          <p:nvPr/>
        </p:nvSpPr>
        <p:spPr>
          <a:xfrm>
            <a:off x="11430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1" name="Google Shape;711;p22"/>
          <p:cNvSpPr txBox="1"/>
          <p:nvPr/>
        </p:nvSpPr>
        <p:spPr>
          <a:xfrm>
            <a:off x="1219200" y="51196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712" name="Google Shape;712;p22"/>
          <p:cNvSpPr/>
          <p:nvPr/>
        </p:nvSpPr>
        <p:spPr>
          <a:xfrm>
            <a:off x="1752600" y="4191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3" name="Google Shape;713;p22"/>
          <p:cNvSpPr txBox="1"/>
          <p:nvPr/>
        </p:nvSpPr>
        <p:spPr>
          <a:xfrm>
            <a:off x="1828800" y="4205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714" name="Google Shape;714;p22"/>
          <p:cNvSpPr/>
          <p:nvPr/>
        </p:nvSpPr>
        <p:spPr>
          <a:xfrm>
            <a:off x="23622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5" name="Google Shape;715;p22"/>
          <p:cNvSpPr txBox="1"/>
          <p:nvPr/>
        </p:nvSpPr>
        <p:spPr>
          <a:xfrm>
            <a:off x="2438400" y="51196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716" name="Google Shape;716;p22"/>
          <p:cNvCxnSpPr/>
          <p:nvPr/>
        </p:nvCxnSpPr>
        <p:spPr>
          <a:xfrm flipH="1">
            <a:off x="14478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17" name="Google Shape;717;p22"/>
          <p:cNvCxnSpPr/>
          <p:nvPr/>
        </p:nvCxnSpPr>
        <p:spPr>
          <a:xfrm>
            <a:off x="21336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8" name="Google Shape;718;p22"/>
          <p:cNvSpPr txBox="1"/>
          <p:nvPr/>
        </p:nvSpPr>
        <p:spPr>
          <a:xfrm>
            <a:off x="2141537" y="4311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19" name="Google Shape;719;p22"/>
          <p:cNvSpPr txBox="1"/>
          <p:nvPr/>
        </p:nvSpPr>
        <p:spPr>
          <a:xfrm>
            <a:off x="15319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20" name="Google Shape;720;p22"/>
          <p:cNvSpPr/>
          <p:nvPr/>
        </p:nvSpPr>
        <p:spPr>
          <a:xfrm>
            <a:off x="28956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1" name="Google Shape;721;p22"/>
          <p:cNvSpPr txBox="1"/>
          <p:nvPr/>
        </p:nvSpPr>
        <p:spPr>
          <a:xfrm>
            <a:off x="2971800" y="51196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722" name="Google Shape;722;p22"/>
          <p:cNvSpPr/>
          <p:nvPr/>
        </p:nvSpPr>
        <p:spPr>
          <a:xfrm>
            <a:off x="3505200" y="4191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3" name="Google Shape;723;p22"/>
          <p:cNvSpPr txBox="1"/>
          <p:nvPr/>
        </p:nvSpPr>
        <p:spPr>
          <a:xfrm>
            <a:off x="3581400" y="4205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724" name="Google Shape;724;p22"/>
          <p:cNvSpPr/>
          <p:nvPr/>
        </p:nvSpPr>
        <p:spPr>
          <a:xfrm>
            <a:off x="4114800" y="51054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5" name="Google Shape;725;p22"/>
          <p:cNvSpPr txBox="1"/>
          <p:nvPr/>
        </p:nvSpPr>
        <p:spPr>
          <a:xfrm>
            <a:off x="4191000" y="51196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</a:t>
            </a:r>
            <a:endParaRPr/>
          </a:p>
        </p:txBody>
      </p:sp>
      <p:cxnSp>
        <p:nvCxnSpPr>
          <p:cNvPr id="726" name="Google Shape;726;p22"/>
          <p:cNvCxnSpPr/>
          <p:nvPr/>
        </p:nvCxnSpPr>
        <p:spPr>
          <a:xfrm flipH="1">
            <a:off x="32004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27" name="Google Shape;727;p22"/>
          <p:cNvCxnSpPr/>
          <p:nvPr/>
        </p:nvCxnSpPr>
        <p:spPr>
          <a:xfrm>
            <a:off x="3886200" y="45720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28" name="Google Shape;728;p22"/>
          <p:cNvSpPr txBox="1"/>
          <p:nvPr/>
        </p:nvSpPr>
        <p:spPr>
          <a:xfrm>
            <a:off x="3894137" y="4311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29" name="Google Shape;729;p22"/>
          <p:cNvSpPr txBox="1"/>
          <p:nvPr/>
        </p:nvSpPr>
        <p:spPr>
          <a:xfrm>
            <a:off x="3284537" y="5226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cxnSp>
        <p:nvCxnSpPr>
          <p:cNvPr id="730" name="Google Shape;730;p22"/>
          <p:cNvCxnSpPr/>
          <p:nvPr/>
        </p:nvCxnSpPr>
        <p:spPr>
          <a:xfrm flipH="1">
            <a:off x="5715000" y="3733800"/>
            <a:ext cx="609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Tree Data Structures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a number of applications where linear data structures are not appropriate.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a genealogy tree of a family.</a:t>
            </a:r>
            <a:endParaRPr/>
          </a:p>
        </p:txBody>
      </p:sp>
      <p:cxnSp>
        <p:nvCxnSpPr>
          <p:cNvPr id="46" name="Google Shape;46;p5"/>
          <p:cNvCxnSpPr/>
          <p:nvPr/>
        </p:nvCxnSpPr>
        <p:spPr>
          <a:xfrm>
            <a:off x="4267200" y="3962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47" name="Google Shape;47;p5"/>
          <p:cNvGrpSpPr/>
          <p:nvPr/>
        </p:nvGrpSpPr>
        <p:grpSpPr>
          <a:xfrm>
            <a:off x="838200" y="3616325"/>
            <a:ext cx="8420100" cy="2270125"/>
            <a:chOff x="528" y="2278"/>
            <a:chExt cx="5304" cy="1430"/>
          </a:xfrm>
        </p:grpSpPr>
        <p:sp>
          <p:nvSpPr>
            <p:cNvPr id="48" name="Google Shape;48;p5"/>
            <p:cNvSpPr txBox="1"/>
            <p:nvPr/>
          </p:nvSpPr>
          <p:spPr>
            <a:xfrm>
              <a:off x="1946" y="2278"/>
              <a:ext cx="15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Mohammad Aslam Khan</a:t>
              </a:r>
              <a:endParaRPr/>
            </a:p>
          </p:txBody>
        </p:sp>
        <p:sp>
          <p:nvSpPr>
            <p:cNvPr id="49" name="Google Shape;49;p5"/>
            <p:cNvSpPr txBox="1"/>
            <p:nvPr/>
          </p:nvSpPr>
          <p:spPr>
            <a:xfrm>
              <a:off x="708" y="2784"/>
              <a:ext cx="9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Sohail Aslam</a:t>
              </a:r>
              <a:endParaRPr/>
            </a:p>
          </p:txBody>
        </p:sp>
        <p:sp>
          <p:nvSpPr>
            <p:cNvPr id="50" name="Google Shape;50;p5"/>
            <p:cNvSpPr txBox="1"/>
            <p:nvPr/>
          </p:nvSpPr>
          <p:spPr>
            <a:xfrm>
              <a:off x="2256" y="2784"/>
              <a:ext cx="9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Javed Aslam</a:t>
              </a:r>
              <a:endParaRPr/>
            </a:p>
          </p:txBody>
        </p:sp>
        <p:sp>
          <p:nvSpPr>
            <p:cNvPr id="51" name="Google Shape;51;p5"/>
            <p:cNvSpPr txBox="1"/>
            <p:nvPr/>
          </p:nvSpPr>
          <p:spPr>
            <a:xfrm>
              <a:off x="3840" y="2784"/>
              <a:ext cx="12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Yasmeen Aslam</a:t>
              </a:r>
              <a:endParaRPr/>
            </a:p>
          </p:txBody>
        </p:sp>
        <p:sp>
          <p:nvSpPr>
            <p:cNvPr id="52" name="Google Shape;52;p5"/>
            <p:cNvSpPr txBox="1"/>
            <p:nvPr/>
          </p:nvSpPr>
          <p:spPr>
            <a:xfrm>
              <a:off x="1248" y="3408"/>
              <a:ext cx="3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Saad</a:t>
              </a:r>
              <a:endParaRPr/>
            </a:p>
          </p:txBody>
        </p:sp>
        <p:sp>
          <p:nvSpPr>
            <p:cNvPr id="53" name="Google Shape;53;p5"/>
            <p:cNvSpPr txBox="1"/>
            <p:nvPr/>
          </p:nvSpPr>
          <p:spPr>
            <a:xfrm>
              <a:off x="528" y="3408"/>
              <a:ext cx="6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Haaris</a:t>
              </a:r>
              <a:endParaRPr/>
            </a:p>
          </p:txBody>
        </p:sp>
        <p:sp>
          <p:nvSpPr>
            <p:cNvPr id="54" name="Google Shape;54;p5"/>
            <p:cNvSpPr txBox="1"/>
            <p:nvPr/>
          </p:nvSpPr>
          <p:spPr>
            <a:xfrm>
              <a:off x="2208" y="3408"/>
              <a:ext cx="6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Qasim</a:t>
              </a:r>
              <a:endParaRPr/>
            </a:p>
          </p:txBody>
        </p:sp>
        <p:sp>
          <p:nvSpPr>
            <p:cNvPr id="55" name="Google Shape;55;p5"/>
            <p:cNvSpPr txBox="1"/>
            <p:nvPr/>
          </p:nvSpPr>
          <p:spPr>
            <a:xfrm>
              <a:off x="2879" y="3408"/>
              <a:ext cx="3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Asim</a:t>
              </a:r>
              <a:endParaRPr/>
            </a:p>
          </p:txBody>
        </p:sp>
        <p:sp>
          <p:nvSpPr>
            <p:cNvPr id="56" name="Google Shape;56;p5"/>
            <p:cNvSpPr txBox="1"/>
            <p:nvPr/>
          </p:nvSpPr>
          <p:spPr>
            <a:xfrm>
              <a:off x="3552" y="3408"/>
              <a:ext cx="3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Fahd</a:t>
              </a:r>
              <a:endParaRPr/>
            </a:p>
          </p:txBody>
        </p:sp>
        <p:sp>
          <p:nvSpPr>
            <p:cNvPr id="57" name="Google Shape;57;p5"/>
            <p:cNvSpPr txBox="1"/>
            <p:nvPr/>
          </p:nvSpPr>
          <p:spPr>
            <a:xfrm>
              <a:off x="4080" y="3408"/>
              <a:ext cx="6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Ahmad</a:t>
              </a:r>
              <a:endParaRPr/>
            </a:p>
          </p:txBody>
        </p:sp>
        <p:sp>
          <p:nvSpPr>
            <p:cNvPr id="58" name="Google Shape;58;p5"/>
            <p:cNvSpPr txBox="1"/>
            <p:nvPr/>
          </p:nvSpPr>
          <p:spPr>
            <a:xfrm>
              <a:off x="4752" y="3408"/>
              <a:ext cx="3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Sara</a:t>
              </a:r>
              <a:endParaRPr/>
            </a:p>
          </p:txBody>
        </p:sp>
        <p:sp>
          <p:nvSpPr>
            <p:cNvPr id="59" name="Google Shape;59;p5"/>
            <p:cNvSpPr txBox="1"/>
            <p:nvPr/>
          </p:nvSpPr>
          <p:spPr>
            <a:xfrm>
              <a:off x="5232" y="3408"/>
              <a:ext cx="600" cy="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1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Omer</a:t>
              </a:r>
              <a:endParaRPr/>
            </a:p>
          </p:txBody>
        </p:sp>
        <p:cxnSp>
          <p:nvCxnSpPr>
            <p:cNvPr id="60" name="Google Shape;60;p5"/>
            <p:cNvCxnSpPr/>
            <p:nvPr/>
          </p:nvCxnSpPr>
          <p:spPr>
            <a:xfrm>
              <a:off x="1152" y="2688"/>
              <a:ext cx="3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1" name="Google Shape;61;p5"/>
            <p:cNvCxnSpPr/>
            <p:nvPr/>
          </p:nvCxnSpPr>
          <p:spPr>
            <a:xfrm>
              <a:off x="1152" y="268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2" name="Google Shape;62;p5"/>
            <p:cNvCxnSpPr/>
            <p:nvPr/>
          </p:nvCxnSpPr>
          <p:spPr>
            <a:xfrm>
              <a:off x="4608" y="268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" name="Google Shape;63;p5"/>
            <p:cNvCxnSpPr/>
            <p:nvPr/>
          </p:nvCxnSpPr>
          <p:spPr>
            <a:xfrm>
              <a:off x="2688" y="2688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" name="Google Shape;64;p5"/>
            <p:cNvCxnSpPr/>
            <p:nvPr/>
          </p:nvCxnSpPr>
          <p:spPr>
            <a:xfrm>
              <a:off x="1152" y="3024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5" name="Google Shape;65;p5"/>
            <p:cNvCxnSpPr/>
            <p:nvPr/>
          </p:nvCxnSpPr>
          <p:spPr>
            <a:xfrm>
              <a:off x="864" y="3264"/>
              <a:ext cx="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" name="Google Shape;66;p5"/>
            <p:cNvCxnSpPr/>
            <p:nvPr/>
          </p:nvCxnSpPr>
          <p:spPr>
            <a:xfrm>
              <a:off x="864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1440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2688" y="3024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2400" y="3264"/>
              <a:ext cx="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2400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2976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4608" y="3024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3792" y="3264"/>
              <a:ext cx="15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4320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4896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3792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5424" y="32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737" name="Google Shape;737;p23"/>
          <p:cNvSpPr txBox="1"/>
          <p:nvPr>
            <p:ph idx="1" type="body"/>
          </p:nvPr>
        </p:nvSpPr>
        <p:spPr>
          <a:xfrm>
            <a:off x="455612" y="16002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738" name="Google Shape;738;p23"/>
          <p:cNvGrpSpPr/>
          <p:nvPr/>
        </p:nvGrpSpPr>
        <p:grpSpPr>
          <a:xfrm>
            <a:off x="3352800" y="2209800"/>
            <a:ext cx="552450" cy="490538"/>
            <a:chOff x="1152" y="1440"/>
            <a:chExt cx="348" cy="309"/>
          </a:xfrm>
        </p:grpSpPr>
        <p:sp>
          <p:nvSpPr>
            <p:cNvPr id="739" name="Google Shape;739;p23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0" name="Google Shape;740;p23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741" name="Google Shape;741;p23"/>
          <p:cNvGrpSpPr/>
          <p:nvPr/>
        </p:nvGrpSpPr>
        <p:grpSpPr>
          <a:xfrm>
            <a:off x="1981200" y="2895600"/>
            <a:ext cx="552450" cy="490538"/>
            <a:chOff x="1248" y="1536"/>
            <a:chExt cx="348" cy="309"/>
          </a:xfrm>
        </p:grpSpPr>
        <p:sp>
          <p:nvSpPr>
            <p:cNvPr id="742" name="Google Shape;742;p23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43" name="Google Shape;743;p23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cxnSp>
        <p:nvCxnSpPr>
          <p:cNvPr id="744" name="Google Shape;744;p23"/>
          <p:cNvCxnSpPr/>
          <p:nvPr/>
        </p:nvCxnSpPr>
        <p:spPr>
          <a:xfrm flipH="1">
            <a:off x="2362200" y="2514600"/>
            <a:ext cx="990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45" name="Google Shape;745;p23"/>
          <p:cNvCxnSpPr/>
          <p:nvPr/>
        </p:nvCxnSpPr>
        <p:spPr>
          <a:xfrm>
            <a:off x="3810000" y="2514600"/>
            <a:ext cx="10668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46" name="Google Shape;746;p23"/>
          <p:cNvCxnSpPr/>
          <p:nvPr/>
        </p:nvCxnSpPr>
        <p:spPr>
          <a:xfrm flipH="1">
            <a:off x="1676400" y="32766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47" name="Google Shape;747;p23"/>
          <p:cNvCxnSpPr/>
          <p:nvPr/>
        </p:nvCxnSpPr>
        <p:spPr>
          <a:xfrm>
            <a:off x="2362200" y="32766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48" name="Google Shape;748;p23"/>
          <p:cNvSpPr txBox="1"/>
          <p:nvPr/>
        </p:nvSpPr>
        <p:spPr>
          <a:xfrm>
            <a:off x="6780212" y="2286000"/>
            <a:ext cx="1754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0: 2</a:t>
            </a:r>
            <a:r>
              <a:rPr b="0" baseline="3000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nodes</a:t>
            </a:r>
            <a:endParaRPr/>
          </a:p>
        </p:txBody>
      </p:sp>
      <p:sp>
        <p:nvSpPr>
          <p:cNvPr id="749" name="Google Shape;749;p23"/>
          <p:cNvSpPr/>
          <p:nvPr/>
        </p:nvSpPr>
        <p:spPr>
          <a:xfrm>
            <a:off x="10668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0" name="Google Shape;750;p23"/>
          <p:cNvSpPr txBox="1"/>
          <p:nvPr/>
        </p:nvSpPr>
        <p:spPr>
          <a:xfrm>
            <a:off x="1143000" y="46624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sp>
        <p:nvSpPr>
          <p:cNvPr id="751" name="Google Shape;751;p23"/>
          <p:cNvSpPr/>
          <p:nvPr/>
        </p:nvSpPr>
        <p:spPr>
          <a:xfrm>
            <a:off x="13716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2" name="Google Shape;752;p23"/>
          <p:cNvSpPr txBox="1"/>
          <p:nvPr/>
        </p:nvSpPr>
        <p:spPr>
          <a:xfrm>
            <a:off x="1447800" y="37480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753" name="Google Shape;753;p23"/>
          <p:cNvSpPr/>
          <p:nvPr/>
        </p:nvSpPr>
        <p:spPr>
          <a:xfrm>
            <a:off x="16764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4" name="Google Shape;754;p23"/>
          <p:cNvSpPr txBox="1"/>
          <p:nvPr/>
        </p:nvSpPr>
        <p:spPr>
          <a:xfrm>
            <a:off x="17526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755" name="Google Shape;755;p23"/>
          <p:cNvCxnSpPr/>
          <p:nvPr/>
        </p:nvCxnSpPr>
        <p:spPr>
          <a:xfrm flipH="1">
            <a:off x="12954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6" name="Google Shape;756;p23"/>
          <p:cNvCxnSpPr/>
          <p:nvPr/>
        </p:nvCxnSpPr>
        <p:spPr>
          <a:xfrm>
            <a:off x="17526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57" name="Google Shape;757;p23"/>
          <p:cNvSpPr/>
          <p:nvPr/>
        </p:nvSpPr>
        <p:spPr>
          <a:xfrm>
            <a:off x="2590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8" name="Google Shape;758;p23"/>
          <p:cNvSpPr txBox="1"/>
          <p:nvPr/>
        </p:nvSpPr>
        <p:spPr>
          <a:xfrm>
            <a:off x="2667000" y="37480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endParaRPr/>
          </a:p>
        </p:txBody>
      </p:sp>
      <p:sp>
        <p:nvSpPr>
          <p:cNvPr id="759" name="Google Shape;759;p23"/>
          <p:cNvSpPr/>
          <p:nvPr/>
        </p:nvSpPr>
        <p:spPr>
          <a:xfrm>
            <a:off x="2286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0" name="Google Shape;760;p23"/>
          <p:cNvSpPr txBox="1"/>
          <p:nvPr/>
        </p:nvSpPr>
        <p:spPr>
          <a:xfrm>
            <a:off x="2286000" y="4662487"/>
            <a:ext cx="457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endParaRPr/>
          </a:p>
        </p:txBody>
      </p:sp>
      <p:sp>
        <p:nvSpPr>
          <p:cNvPr id="761" name="Google Shape;761;p23"/>
          <p:cNvSpPr/>
          <p:nvPr/>
        </p:nvSpPr>
        <p:spPr>
          <a:xfrm>
            <a:off x="28956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2" name="Google Shape;762;p23"/>
          <p:cNvSpPr txBox="1"/>
          <p:nvPr/>
        </p:nvSpPr>
        <p:spPr>
          <a:xfrm>
            <a:off x="29718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</a:t>
            </a:r>
            <a:endParaRPr/>
          </a:p>
        </p:txBody>
      </p:sp>
      <p:cxnSp>
        <p:nvCxnSpPr>
          <p:cNvPr id="763" name="Google Shape;763;p23"/>
          <p:cNvCxnSpPr/>
          <p:nvPr/>
        </p:nvCxnSpPr>
        <p:spPr>
          <a:xfrm flipH="1">
            <a:off x="25146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4" name="Google Shape;764;p23"/>
          <p:cNvCxnSpPr/>
          <p:nvPr/>
        </p:nvCxnSpPr>
        <p:spPr>
          <a:xfrm>
            <a:off x="29718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grpSp>
        <p:nvGrpSpPr>
          <p:cNvPr id="765" name="Google Shape;765;p23"/>
          <p:cNvGrpSpPr/>
          <p:nvPr/>
        </p:nvGrpSpPr>
        <p:grpSpPr>
          <a:xfrm>
            <a:off x="4800600" y="2895600"/>
            <a:ext cx="552450" cy="490538"/>
            <a:chOff x="1248" y="1536"/>
            <a:chExt cx="348" cy="309"/>
          </a:xfrm>
        </p:grpSpPr>
        <p:sp>
          <p:nvSpPr>
            <p:cNvPr id="766" name="Google Shape;766;p23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67" name="Google Shape;767;p23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cxnSp>
        <p:nvCxnSpPr>
          <p:cNvPr id="768" name="Google Shape;768;p23"/>
          <p:cNvCxnSpPr/>
          <p:nvPr/>
        </p:nvCxnSpPr>
        <p:spPr>
          <a:xfrm flipH="1">
            <a:off x="4495800" y="32766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69" name="Google Shape;769;p23"/>
          <p:cNvCxnSpPr/>
          <p:nvPr/>
        </p:nvCxnSpPr>
        <p:spPr>
          <a:xfrm>
            <a:off x="5181600" y="32766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70" name="Google Shape;770;p23"/>
          <p:cNvSpPr/>
          <p:nvPr/>
        </p:nvSpPr>
        <p:spPr>
          <a:xfrm>
            <a:off x="38862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1" name="Google Shape;771;p23"/>
          <p:cNvSpPr txBox="1"/>
          <p:nvPr/>
        </p:nvSpPr>
        <p:spPr>
          <a:xfrm>
            <a:off x="39624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endParaRPr/>
          </a:p>
        </p:txBody>
      </p:sp>
      <p:sp>
        <p:nvSpPr>
          <p:cNvPr id="772" name="Google Shape;772;p23"/>
          <p:cNvSpPr/>
          <p:nvPr/>
        </p:nvSpPr>
        <p:spPr>
          <a:xfrm>
            <a:off x="41910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3" name="Google Shape;773;p23"/>
          <p:cNvSpPr txBox="1"/>
          <p:nvPr/>
        </p:nvSpPr>
        <p:spPr>
          <a:xfrm>
            <a:off x="42672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774" name="Google Shape;774;p23"/>
          <p:cNvSpPr/>
          <p:nvPr/>
        </p:nvSpPr>
        <p:spPr>
          <a:xfrm>
            <a:off x="44958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5" name="Google Shape;775;p23"/>
          <p:cNvSpPr txBox="1"/>
          <p:nvPr/>
        </p:nvSpPr>
        <p:spPr>
          <a:xfrm>
            <a:off x="45720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endParaRPr/>
          </a:p>
        </p:txBody>
      </p:sp>
      <p:cxnSp>
        <p:nvCxnSpPr>
          <p:cNvPr id="776" name="Google Shape;776;p23"/>
          <p:cNvCxnSpPr/>
          <p:nvPr/>
        </p:nvCxnSpPr>
        <p:spPr>
          <a:xfrm flipH="1">
            <a:off x="41148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7" name="Google Shape;777;p23"/>
          <p:cNvCxnSpPr/>
          <p:nvPr/>
        </p:nvCxnSpPr>
        <p:spPr>
          <a:xfrm>
            <a:off x="45720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78" name="Google Shape;778;p23"/>
          <p:cNvSpPr/>
          <p:nvPr/>
        </p:nvSpPr>
        <p:spPr>
          <a:xfrm>
            <a:off x="54102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9" name="Google Shape;779;p23"/>
          <p:cNvSpPr txBox="1"/>
          <p:nvPr/>
        </p:nvSpPr>
        <p:spPr>
          <a:xfrm>
            <a:off x="54864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780" name="Google Shape;780;p23"/>
          <p:cNvSpPr/>
          <p:nvPr/>
        </p:nvSpPr>
        <p:spPr>
          <a:xfrm>
            <a:off x="51054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1" name="Google Shape;781;p23"/>
          <p:cNvSpPr txBox="1"/>
          <p:nvPr/>
        </p:nvSpPr>
        <p:spPr>
          <a:xfrm>
            <a:off x="5181600" y="46624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endParaRPr/>
          </a:p>
        </p:txBody>
      </p:sp>
      <p:sp>
        <p:nvSpPr>
          <p:cNvPr id="782" name="Google Shape;782;p23"/>
          <p:cNvSpPr/>
          <p:nvPr/>
        </p:nvSpPr>
        <p:spPr>
          <a:xfrm>
            <a:off x="5715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3" name="Google Shape;783;p23"/>
          <p:cNvSpPr txBox="1"/>
          <p:nvPr/>
        </p:nvSpPr>
        <p:spPr>
          <a:xfrm>
            <a:off x="5791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endParaRPr/>
          </a:p>
        </p:txBody>
      </p:sp>
      <p:cxnSp>
        <p:nvCxnSpPr>
          <p:cNvPr id="784" name="Google Shape;784;p23"/>
          <p:cNvCxnSpPr/>
          <p:nvPr/>
        </p:nvCxnSpPr>
        <p:spPr>
          <a:xfrm flipH="1">
            <a:off x="53340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85" name="Google Shape;785;p23"/>
          <p:cNvCxnSpPr/>
          <p:nvPr/>
        </p:nvCxnSpPr>
        <p:spPr>
          <a:xfrm>
            <a:off x="5791200" y="4114800"/>
            <a:ext cx="1524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86" name="Google Shape;786;p23"/>
          <p:cNvSpPr txBox="1"/>
          <p:nvPr/>
        </p:nvSpPr>
        <p:spPr>
          <a:xfrm>
            <a:off x="6780212" y="2971800"/>
            <a:ext cx="1754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1: 2</a:t>
            </a:r>
            <a:r>
              <a:rPr b="0" baseline="3000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nodes</a:t>
            </a:r>
            <a:endParaRPr/>
          </a:p>
        </p:txBody>
      </p:sp>
      <p:sp>
        <p:nvSpPr>
          <p:cNvPr id="787" name="Google Shape;787;p23"/>
          <p:cNvSpPr txBox="1"/>
          <p:nvPr/>
        </p:nvSpPr>
        <p:spPr>
          <a:xfrm>
            <a:off x="6781800" y="3810000"/>
            <a:ext cx="1754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2: 2</a:t>
            </a:r>
            <a:r>
              <a:rPr b="0" baseline="3000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nodes</a:t>
            </a:r>
            <a:endParaRPr/>
          </a:p>
        </p:txBody>
      </p:sp>
      <p:sp>
        <p:nvSpPr>
          <p:cNvPr id="788" name="Google Shape;788;p23"/>
          <p:cNvSpPr txBox="1"/>
          <p:nvPr/>
        </p:nvSpPr>
        <p:spPr>
          <a:xfrm>
            <a:off x="6780212" y="4692650"/>
            <a:ext cx="17541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 3: 2</a:t>
            </a:r>
            <a:r>
              <a:rPr b="0" baseline="3000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nodes</a:t>
            </a:r>
            <a:endParaRPr/>
          </a:p>
        </p:txBody>
      </p:sp>
      <p:cxnSp>
        <p:nvCxnSpPr>
          <p:cNvPr id="789" name="Google Shape;789;p23"/>
          <p:cNvCxnSpPr/>
          <p:nvPr/>
        </p:nvCxnSpPr>
        <p:spPr>
          <a:xfrm>
            <a:off x="3962400" y="2438400"/>
            <a:ext cx="2743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90" name="Google Shape;790;p23"/>
          <p:cNvCxnSpPr/>
          <p:nvPr/>
        </p:nvCxnSpPr>
        <p:spPr>
          <a:xfrm>
            <a:off x="5410200" y="3124200"/>
            <a:ext cx="1295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91" name="Google Shape;791;p23"/>
          <p:cNvCxnSpPr/>
          <p:nvPr/>
        </p:nvCxnSpPr>
        <p:spPr>
          <a:xfrm>
            <a:off x="5943600" y="3962400"/>
            <a:ext cx="762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92" name="Google Shape;792;p23"/>
          <p:cNvCxnSpPr/>
          <p:nvPr/>
        </p:nvCxnSpPr>
        <p:spPr>
          <a:xfrm>
            <a:off x="6248400" y="4876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799" name="Google Shape;799;p2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level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there are 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nodes.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Total number of nodes in the tree of depth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 ………. +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=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 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=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d+1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– 1</a:t>
            </a:r>
            <a:b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a complete binary tree, there are 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leaf nodes and (2</a:t>
            </a:r>
            <a:r>
              <a:rPr b="0" baseline="3000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- 1) 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non-leaf (inner) nodes.</a:t>
            </a:r>
            <a:endParaRPr/>
          </a:p>
        </p:txBody>
      </p:sp>
      <p:sp>
        <p:nvSpPr>
          <p:cNvPr id="800" name="Google Shape;800;p24"/>
          <p:cNvSpPr txBox="1"/>
          <p:nvPr/>
        </p:nvSpPr>
        <p:spPr>
          <a:xfrm>
            <a:off x="5848350" y="4052887"/>
            <a:ext cx="5526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j=0</a:t>
            </a:r>
            <a:endParaRPr/>
          </a:p>
        </p:txBody>
      </p:sp>
      <p:sp>
        <p:nvSpPr>
          <p:cNvPr id="801" name="Google Shape;801;p24"/>
          <p:cNvSpPr txBox="1"/>
          <p:nvPr/>
        </p:nvSpPr>
        <p:spPr>
          <a:xfrm>
            <a:off x="5867400" y="3443287"/>
            <a:ext cx="5526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1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Complete Binary Tree</a:t>
            </a:r>
            <a:endParaRPr/>
          </a:p>
        </p:txBody>
      </p:sp>
      <p:sp>
        <p:nvSpPr>
          <p:cNvPr id="808" name="Google Shape;808;p2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tree is built out of ‘n’ nodes then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= 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baseline="3000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d+1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– 1</a:t>
            </a:r>
            <a:b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	log</a:t>
            </a:r>
            <a:r>
              <a:rPr b="0" baseline="-2500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(n+1) = d+1</a:t>
            </a:r>
            <a:b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	d = log</a:t>
            </a:r>
            <a:r>
              <a:rPr b="0" baseline="-2500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(n+1) – 1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I.e., the depth of the complete binary tree built using ‘n’ nodes will be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</a:t>
            </a:r>
            <a:r>
              <a:rPr b="0" baseline="-2500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(n+1) – 1.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for n=1,000,000, log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(1000001) is less than 20; the tree would be 20 levels deep.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significance of this shallowness will become evident later.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2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Operations on Binary Tree</a:t>
            </a:r>
            <a:endParaRPr/>
          </a:p>
        </p:txBody>
      </p:sp>
      <p:sp>
        <p:nvSpPr>
          <p:cNvPr id="815" name="Google Shape;815;p26"/>
          <p:cNvSpPr txBox="1"/>
          <p:nvPr>
            <p:ph idx="1" type="body"/>
          </p:nvPr>
        </p:nvSpPr>
        <p:spPr>
          <a:xfrm>
            <a:off x="455612" y="16002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a number of operations that can be defined for a binary 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pointing to a node in an existing tree then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pointer to the left subtree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pointer to right subtree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parent(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the father of 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brother(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returns brother of </a:t>
            </a:r>
            <a:r>
              <a:rPr b="0" i="1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info(p) returns content of the node.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Tree Data Structure</a:t>
            </a:r>
            <a:endParaRPr/>
          </a:p>
        </p:txBody>
      </p:sp>
      <p:sp>
        <p:nvSpPr>
          <p:cNvPr id="84" name="Google Shape;84;p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linear linked list will not be able to capture the tree-like relationship with ease.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Shortly, we will see that for applications that require searching, linear data structures are not suitable.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focus our attention on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trees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91" name="Google Shape;91;p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a finite set of elements that is either empty or is partitioned into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disjoint subsets.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subset contains a single element called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tree.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other two subsets are themselves binary trees called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subtrees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element of a binary tree is called a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node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tree.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98" name="Google Shape;98;p8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 with 9 nodes.</a:t>
            </a:r>
            <a:endParaRPr/>
          </a:p>
        </p:txBody>
      </p:sp>
      <p:grpSp>
        <p:nvGrpSpPr>
          <p:cNvPr id="99" name="Google Shape;99;p8"/>
          <p:cNvGrpSpPr/>
          <p:nvPr/>
        </p:nvGrpSpPr>
        <p:grpSpPr>
          <a:xfrm>
            <a:off x="4114800" y="2438400"/>
            <a:ext cx="552450" cy="490538"/>
            <a:chOff x="1152" y="1440"/>
            <a:chExt cx="348" cy="309"/>
          </a:xfrm>
        </p:grpSpPr>
        <p:sp>
          <p:nvSpPr>
            <p:cNvPr id="100" name="Google Shape;100;p8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1" name="Google Shape;101;p8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102" name="Google Shape;102;p8"/>
          <p:cNvGrpSpPr/>
          <p:nvPr/>
        </p:nvGrpSpPr>
        <p:grpSpPr>
          <a:xfrm>
            <a:off x="2743200" y="3200400"/>
            <a:ext cx="552450" cy="490538"/>
            <a:chOff x="1248" y="1536"/>
            <a:chExt cx="348" cy="309"/>
          </a:xfrm>
        </p:grpSpPr>
        <p:sp>
          <p:nvSpPr>
            <p:cNvPr id="103" name="Google Shape;103;p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4" name="Google Shape;104;p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105" name="Google Shape;105;p8"/>
          <p:cNvSpPr/>
          <p:nvPr/>
        </p:nvSpPr>
        <p:spPr>
          <a:xfrm>
            <a:off x="2209800" y="4114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p8"/>
          <p:cNvSpPr txBox="1"/>
          <p:nvPr/>
        </p:nvSpPr>
        <p:spPr>
          <a:xfrm>
            <a:off x="2286000" y="4129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107" name="Google Shape;107;p8"/>
          <p:cNvSpPr/>
          <p:nvPr/>
        </p:nvSpPr>
        <p:spPr>
          <a:xfrm>
            <a:off x="54864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8"/>
          <p:cNvSpPr txBox="1"/>
          <p:nvPr/>
        </p:nvSpPr>
        <p:spPr>
          <a:xfrm>
            <a:off x="5562600" y="4967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109" name="Google Shape;109;p8"/>
          <p:cNvGrpSpPr/>
          <p:nvPr/>
        </p:nvGrpSpPr>
        <p:grpSpPr>
          <a:xfrm>
            <a:off x="5486400" y="3200400"/>
            <a:ext cx="552450" cy="490538"/>
            <a:chOff x="1248" y="1536"/>
            <a:chExt cx="348" cy="309"/>
          </a:xfrm>
        </p:grpSpPr>
        <p:sp>
          <p:nvSpPr>
            <p:cNvPr id="110" name="Google Shape;110;p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1" name="Google Shape;111;p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112" name="Google Shape;112;p8"/>
          <p:cNvGrpSpPr/>
          <p:nvPr/>
        </p:nvGrpSpPr>
        <p:grpSpPr>
          <a:xfrm>
            <a:off x="3352800" y="4114800"/>
            <a:ext cx="552450" cy="490538"/>
            <a:chOff x="1248" y="1536"/>
            <a:chExt cx="348" cy="309"/>
          </a:xfrm>
        </p:grpSpPr>
        <p:sp>
          <p:nvSpPr>
            <p:cNvPr id="113" name="Google Shape;113;p8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4" name="Google Shape;114;p8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115" name="Google Shape;115;p8"/>
          <p:cNvSpPr/>
          <p:nvPr/>
        </p:nvSpPr>
        <p:spPr>
          <a:xfrm>
            <a:off x="6096000" y="4038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8"/>
          <p:cNvSpPr txBox="1"/>
          <p:nvPr/>
        </p:nvSpPr>
        <p:spPr>
          <a:xfrm>
            <a:off x="6172200" y="4052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117" name="Google Shape;117;p8"/>
          <p:cNvSpPr/>
          <p:nvPr/>
        </p:nvSpPr>
        <p:spPr>
          <a:xfrm>
            <a:off x="3048000" y="5029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8"/>
          <p:cNvSpPr txBox="1"/>
          <p:nvPr/>
        </p:nvSpPr>
        <p:spPr>
          <a:xfrm>
            <a:off x="3124200" y="5043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119" name="Google Shape;119;p8"/>
          <p:cNvSpPr/>
          <p:nvPr/>
        </p:nvSpPr>
        <p:spPr>
          <a:xfrm>
            <a:off x="6705600" y="4953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8"/>
          <p:cNvSpPr txBox="1"/>
          <p:nvPr/>
        </p:nvSpPr>
        <p:spPr>
          <a:xfrm>
            <a:off x="6781800" y="4967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121" name="Google Shape;121;p8"/>
          <p:cNvCxnSpPr/>
          <p:nvPr/>
        </p:nvCxnSpPr>
        <p:spPr>
          <a:xfrm flipH="1">
            <a:off x="31242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2" name="Google Shape;122;p8"/>
          <p:cNvCxnSpPr/>
          <p:nvPr/>
        </p:nvCxnSpPr>
        <p:spPr>
          <a:xfrm>
            <a:off x="4572000" y="2743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3" name="Google Shape;123;p8"/>
          <p:cNvCxnSpPr/>
          <p:nvPr/>
        </p:nvCxnSpPr>
        <p:spPr>
          <a:xfrm flipH="1">
            <a:off x="2514600" y="3581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4" name="Google Shape;124;p8"/>
          <p:cNvCxnSpPr/>
          <p:nvPr/>
        </p:nvCxnSpPr>
        <p:spPr>
          <a:xfrm>
            <a:off x="3124200" y="3581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5" name="Google Shape;125;p8"/>
          <p:cNvCxnSpPr/>
          <p:nvPr/>
        </p:nvCxnSpPr>
        <p:spPr>
          <a:xfrm flipH="1">
            <a:off x="3276600" y="4572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6" name="Google Shape;126;p8"/>
          <p:cNvCxnSpPr/>
          <p:nvPr/>
        </p:nvCxnSpPr>
        <p:spPr>
          <a:xfrm>
            <a:off x="5867400" y="3581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7" name="Google Shape;127;p8"/>
          <p:cNvCxnSpPr/>
          <p:nvPr/>
        </p:nvCxnSpPr>
        <p:spPr>
          <a:xfrm flipH="1">
            <a:off x="57912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28" name="Google Shape;128;p8"/>
          <p:cNvCxnSpPr/>
          <p:nvPr/>
        </p:nvCxnSpPr>
        <p:spPr>
          <a:xfrm>
            <a:off x="6477000" y="4419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/>
          <p:nvPr/>
        </p:nvSpPr>
        <p:spPr>
          <a:xfrm>
            <a:off x="4648200" y="2438400"/>
            <a:ext cx="3213100" cy="3784600"/>
          </a:xfrm>
          <a:custGeom>
            <a:rect b="b" l="l" r="r" t="t"/>
            <a:pathLst>
              <a:path extrusionOk="0" h="2384" w="2024">
                <a:moveTo>
                  <a:pt x="312" y="296"/>
                </a:moveTo>
                <a:cubicBezTo>
                  <a:pt x="184" y="592"/>
                  <a:pt x="0" y="1952"/>
                  <a:pt x="264" y="2168"/>
                </a:cubicBezTo>
                <a:cubicBezTo>
                  <a:pt x="528" y="2384"/>
                  <a:pt x="1768" y="1888"/>
                  <a:pt x="1896" y="1592"/>
                </a:cubicBezTo>
                <a:cubicBezTo>
                  <a:pt x="2024" y="1296"/>
                  <a:pt x="1296" y="608"/>
                  <a:pt x="1032" y="392"/>
                </a:cubicBezTo>
                <a:cubicBezTo>
                  <a:pt x="768" y="176"/>
                  <a:pt x="440" y="0"/>
                  <a:pt x="312" y="296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9"/>
          <p:cNvSpPr/>
          <p:nvPr/>
        </p:nvSpPr>
        <p:spPr>
          <a:xfrm>
            <a:off x="990600" y="2336800"/>
            <a:ext cx="3771900" cy="3683000"/>
          </a:xfrm>
          <a:custGeom>
            <a:rect b="b" l="l" r="r" t="t"/>
            <a:pathLst>
              <a:path extrusionOk="0" h="2320" w="2376">
                <a:moveTo>
                  <a:pt x="1696" y="272"/>
                </a:moveTo>
                <a:cubicBezTo>
                  <a:pt x="1488" y="0"/>
                  <a:pt x="1128" y="240"/>
                  <a:pt x="880" y="464"/>
                </a:cubicBezTo>
                <a:cubicBezTo>
                  <a:pt x="632" y="688"/>
                  <a:pt x="0" y="1344"/>
                  <a:pt x="208" y="1616"/>
                </a:cubicBezTo>
                <a:cubicBezTo>
                  <a:pt x="416" y="1888"/>
                  <a:pt x="1880" y="2320"/>
                  <a:pt x="2128" y="2096"/>
                </a:cubicBezTo>
                <a:cubicBezTo>
                  <a:pt x="2376" y="1872"/>
                  <a:pt x="1904" y="544"/>
                  <a:pt x="1696" y="272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6" name="Google Shape;136;p9"/>
          <p:cNvSpPr/>
          <p:nvPr/>
        </p:nvSpPr>
        <p:spPr>
          <a:xfrm>
            <a:off x="3962400" y="1905000"/>
            <a:ext cx="762000" cy="7620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138" name="Google Shape;138;p9"/>
          <p:cNvSpPr txBox="1"/>
          <p:nvPr>
            <p:ph idx="1" type="body"/>
          </p:nvPr>
        </p:nvSpPr>
        <p:spPr>
          <a:xfrm>
            <a:off x="381000" y="12192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9" name="Google Shape;139;p9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140" name="Google Shape;140;p9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1" name="Google Shape;141;p9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142" name="Google Shape;142;p9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143" name="Google Shape;143;p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4" name="Google Shape;144;p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145" name="Google Shape;145;p9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147" name="Google Shape;147;p9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9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149" name="Google Shape;149;p9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150" name="Google Shape;150;p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1" name="Google Shape;151;p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152" name="Google Shape;152;p9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153" name="Google Shape;153;p9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4" name="Google Shape;154;p9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155" name="Google Shape;155;p9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9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157" name="Google Shape;157;p9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9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159" name="Google Shape;159;p9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0" name="Google Shape;160;p9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161" name="Google Shape;161;p9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2" name="Google Shape;162;p9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3" name="Google Shape;163;p9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4" name="Google Shape;164;p9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5" name="Google Shape;165;p9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6" name="Google Shape;166;p9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7" name="Google Shape;167;p9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8" name="Google Shape;168;p9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9" name="Google Shape;169;p9"/>
          <p:cNvSpPr txBox="1"/>
          <p:nvPr/>
        </p:nvSpPr>
        <p:spPr>
          <a:xfrm>
            <a:off x="762000" y="5719762"/>
            <a:ext cx="14001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sp>
        <p:nvSpPr>
          <p:cNvPr id="170" name="Google Shape;170;p9"/>
          <p:cNvSpPr txBox="1"/>
          <p:nvPr/>
        </p:nvSpPr>
        <p:spPr>
          <a:xfrm>
            <a:off x="3048000" y="1524000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sp>
        <p:nvSpPr>
          <p:cNvPr id="171" name="Google Shape;171;p9"/>
          <p:cNvSpPr txBox="1"/>
          <p:nvPr/>
        </p:nvSpPr>
        <p:spPr>
          <a:xfrm>
            <a:off x="6600825" y="5795962"/>
            <a:ext cx="15525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cxnSp>
        <p:nvCxnSpPr>
          <p:cNvPr id="172" name="Google Shape;172;p9"/>
          <p:cNvCxnSpPr/>
          <p:nvPr/>
        </p:nvCxnSpPr>
        <p:spPr>
          <a:xfrm flipH="1" rot="10800000">
            <a:off x="1400175" y="5257800"/>
            <a:ext cx="4572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73" name="Google Shape;173;p9"/>
          <p:cNvCxnSpPr/>
          <p:nvPr/>
        </p:nvCxnSpPr>
        <p:spPr>
          <a:xfrm rot="10800000">
            <a:off x="7162800" y="54102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74" name="Google Shape;174;p9"/>
          <p:cNvCxnSpPr/>
          <p:nvPr/>
        </p:nvCxnSpPr>
        <p:spPr>
          <a:xfrm>
            <a:off x="3581400" y="1676400"/>
            <a:ext cx="5334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"/>
          <p:cNvSpPr/>
          <p:nvPr/>
        </p:nvSpPr>
        <p:spPr>
          <a:xfrm>
            <a:off x="2667000" y="3352800"/>
            <a:ext cx="2171700" cy="2298700"/>
          </a:xfrm>
          <a:custGeom>
            <a:rect b="b" l="l" r="r" t="t"/>
            <a:pathLst>
              <a:path extrusionOk="0" h="1448" w="1368">
                <a:moveTo>
                  <a:pt x="384" y="152"/>
                </a:moveTo>
                <a:cubicBezTo>
                  <a:pt x="264" y="304"/>
                  <a:pt x="0" y="1160"/>
                  <a:pt x="144" y="1304"/>
                </a:cubicBezTo>
                <a:cubicBezTo>
                  <a:pt x="288" y="1448"/>
                  <a:pt x="1128" y="1168"/>
                  <a:pt x="1248" y="1016"/>
                </a:cubicBezTo>
                <a:cubicBezTo>
                  <a:pt x="1368" y="864"/>
                  <a:pt x="1008" y="536"/>
                  <a:pt x="864" y="392"/>
                </a:cubicBezTo>
                <a:cubicBezTo>
                  <a:pt x="720" y="248"/>
                  <a:pt x="504" y="0"/>
                  <a:pt x="384" y="152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10"/>
          <p:cNvSpPr/>
          <p:nvPr/>
        </p:nvSpPr>
        <p:spPr>
          <a:xfrm>
            <a:off x="1778000" y="3479800"/>
            <a:ext cx="1168400" cy="889000"/>
          </a:xfrm>
          <a:custGeom>
            <a:rect b="b" l="l" r="r" t="t"/>
            <a:pathLst>
              <a:path extrusionOk="0" h="560" w="736">
                <a:moveTo>
                  <a:pt x="560" y="16"/>
                </a:moveTo>
                <a:cubicBezTo>
                  <a:pt x="448" y="0"/>
                  <a:pt x="64" y="264"/>
                  <a:pt x="32" y="352"/>
                </a:cubicBezTo>
                <a:cubicBezTo>
                  <a:pt x="0" y="440"/>
                  <a:pt x="256" y="528"/>
                  <a:pt x="368" y="544"/>
                </a:cubicBezTo>
                <a:cubicBezTo>
                  <a:pt x="480" y="560"/>
                  <a:pt x="672" y="536"/>
                  <a:pt x="704" y="448"/>
                </a:cubicBezTo>
                <a:cubicBezTo>
                  <a:pt x="736" y="360"/>
                  <a:pt x="672" y="32"/>
                  <a:pt x="560" y="16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10"/>
          <p:cNvSpPr/>
          <p:nvPr/>
        </p:nvSpPr>
        <p:spPr>
          <a:xfrm>
            <a:off x="2590800" y="2667000"/>
            <a:ext cx="762000" cy="7620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184" name="Google Shape;184;p10"/>
          <p:cNvSpPr txBox="1"/>
          <p:nvPr>
            <p:ph idx="1" type="body"/>
          </p:nvPr>
        </p:nvSpPr>
        <p:spPr>
          <a:xfrm>
            <a:off x="381000" y="13716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definition</a:t>
            </a:r>
            <a:endParaRPr/>
          </a:p>
        </p:txBody>
      </p:sp>
      <p:grpSp>
        <p:nvGrpSpPr>
          <p:cNvPr id="185" name="Google Shape;185;p10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186" name="Google Shape;186;p10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7" name="Google Shape;187;p10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188" name="Google Shape;188;p10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189" name="Google Shape;189;p10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0" name="Google Shape;190;p10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191" name="Google Shape;191;p10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Google Shape;192;p10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193" name="Google Shape;193;p10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10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195" name="Google Shape;195;p10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196" name="Google Shape;196;p10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7" name="Google Shape;197;p10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198" name="Google Shape;198;p10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199" name="Google Shape;199;p10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0" name="Google Shape;200;p10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201" name="Google Shape;201;p10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10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203" name="Google Shape;203;p10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Google Shape;204;p10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205" name="Google Shape;205;p10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10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207" name="Google Shape;207;p10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8" name="Google Shape;208;p10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9" name="Google Shape;209;p10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0" name="Google Shape;210;p10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1" name="Google Shape;211;p10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2" name="Google Shape;212;p10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3" name="Google Shape;213;p10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4" name="Google Shape;214;p10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15" name="Google Shape;215;p10"/>
          <p:cNvSpPr txBox="1"/>
          <p:nvPr/>
        </p:nvSpPr>
        <p:spPr>
          <a:xfrm>
            <a:off x="733425" y="4576762"/>
            <a:ext cx="14001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sp>
        <p:nvSpPr>
          <p:cNvPr id="216" name="Google Shape;216;p10"/>
          <p:cNvSpPr txBox="1"/>
          <p:nvPr/>
        </p:nvSpPr>
        <p:spPr>
          <a:xfrm>
            <a:off x="1600200" y="2286000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sp>
        <p:nvSpPr>
          <p:cNvPr id="217" name="Google Shape;217;p10"/>
          <p:cNvSpPr txBox="1"/>
          <p:nvPr/>
        </p:nvSpPr>
        <p:spPr>
          <a:xfrm>
            <a:off x="3657600" y="5567362"/>
            <a:ext cx="15525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Right subtree</a:t>
            </a:r>
            <a:endParaRPr/>
          </a:p>
        </p:txBody>
      </p:sp>
      <p:cxnSp>
        <p:nvCxnSpPr>
          <p:cNvPr id="218" name="Google Shape;218;p10"/>
          <p:cNvCxnSpPr/>
          <p:nvPr/>
        </p:nvCxnSpPr>
        <p:spPr>
          <a:xfrm flipH="1" rot="10800000">
            <a:off x="1371600" y="4114800"/>
            <a:ext cx="4572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19" name="Google Shape;219;p10"/>
          <p:cNvCxnSpPr/>
          <p:nvPr/>
        </p:nvCxnSpPr>
        <p:spPr>
          <a:xfrm rot="10800000">
            <a:off x="4219575" y="5181600"/>
            <a:ext cx="4572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20" name="Google Shape;220;p10"/>
          <p:cNvCxnSpPr/>
          <p:nvPr/>
        </p:nvCxnSpPr>
        <p:spPr>
          <a:xfrm>
            <a:off x="2209800" y="2514600"/>
            <a:ext cx="53340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"/>
          <p:cNvSpPr/>
          <p:nvPr/>
        </p:nvSpPr>
        <p:spPr>
          <a:xfrm>
            <a:off x="2578100" y="4406900"/>
            <a:ext cx="1422400" cy="977900"/>
          </a:xfrm>
          <a:custGeom>
            <a:rect b="b" l="l" r="r" t="t"/>
            <a:pathLst>
              <a:path extrusionOk="0" h="616" w="896">
                <a:moveTo>
                  <a:pt x="488" y="8"/>
                </a:moveTo>
                <a:cubicBezTo>
                  <a:pt x="360" y="0"/>
                  <a:pt x="0" y="400"/>
                  <a:pt x="56" y="488"/>
                </a:cubicBezTo>
                <a:cubicBezTo>
                  <a:pt x="112" y="576"/>
                  <a:pt x="752" y="616"/>
                  <a:pt x="824" y="536"/>
                </a:cubicBezTo>
                <a:cubicBezTo>
                  <a:pt x="896" y="456"/>
                  <a:pt x="616" y="16"/>
                  <a:pt x="488" y="8"/>
                </a:cubicBezTo>
                <a:close/>
              </a:path>
            </a:pathLst>
          </a:cu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7" name="Google Shape;227;p11"/>
          <p:cNvSpPr/>
          <p:nvPr/>
        </p:nvSpPr>
        <p:spPr>
          <a:xfrm>
            <a:off x="3276600" y="3657600"/>
            <a:ext cx="685800" cy="6858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229" name="Google Shape;229;p11"/>
          <p:cNvSpPr txBox="1"/>
          <p:nvPr>
            <p:ph idx="1" type="body"/>
          </p:nvPr>
        </p:nvSpPr>
        <p:spPr>
          <a:xfrm>
            <a:off x="381000" y="13716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definition</a:t>
            </a:r>
            <a:endParaRPr/>
          </a:p>
        </p:txBody>
      </p:sp>
      <p:grpSp>
        <p:nvGrpSpPr>
          <p:cNvPr id="230" name="Google Shape;230;p11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231" name="Google Shape;231;p11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2" name="Google Shape;232;p11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233" name="Google Shape;233;p11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234" name="Google Shape;234;p1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5" name="Google Shape;235;p1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236" name="Google Shape;236;p11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11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238" name="Google Shape;238;p11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11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240" name="Google Shape;240;p11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241" name="Google Shape;241;p1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2" name="Google Shape;242;p1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243" name="Google Shape;243;p11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244" name="Google Shape;244;p11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5" name="Google Shape;245;p11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246" name="Google Shape;246;p11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11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248" name="Google Shape;248;p11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11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250" name="Google Shape;250;p11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11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252" name="Google Shape;252;p11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3" name="Google Shape;253;p11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4" name="Google Shape;254;p11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5" name="Google Shape;255;p11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6" name="Google Shape;256;p11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7" name="Google Shape;257;p11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8" name="Google Shape;258;p11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59" name="Google Shape;259;p11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60" name="Google Shape;260;p11"/>
          <p:cNvSpPr txBox="1"/>
          <p:nvPr/>
        </p:nvSpPr>
        <p:spPr>
          <a:xfrm>
            <a:off x="1647825" y="5719762"/>
            <a:ext cx="14001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Left subtree</a:t>
            </a:r>
            <a:endParaRPr/>
          </a:p>
        </p:txBody>
      </p:sp>
      <p:sp>
        <p:nvSpPr>
          <p:cNvPr id="261" name="Google Shape;261;p11"/>
          <p:cNvSpPr txBox="1"/>
          <p:nvPr/>
        </p:nvSpPr>
        <p:spPr>
          <a:xfrm>
            <a:off x="4114800" y="3200400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cxnSp>
        <p:nvCxnSpPr>
          <p:cNvPr id="262" name="Google Shape;262;p11"/>
          <p:cNvCxnSpPr/>
          <p:nvPr/>
        </p:nvCxnSpPr>
        <p:spPr>
          <a:xfrm flipH="1" rot="10800000">
            <a:off x="2286000" y="5257800"/>
            <a:ext cx="4572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63" name="Google Shape;263;p11"/>
          <p:cNvCxnSpPr/>
          <p:nvPr/>
        </p:nvCxnSpPr>
        <p:spPr>
          <a:xfrm flipH="1">
            <a:off x="3810000" y="3581400"/>
            <a:ext cx="304800" cy="15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2"/>
          <p:cNvSpPr/>
          <p:nvPr/>
        </p:nvSpPr>
        <p:spPr>
          <a:xfrm>
            <a:off x="2917825" y="4572000"/>
            <a:ext cx="685800" cy="685800"/>
          </a:xfrm>
          <a:prstGeom prst="ellipse">
            <a:avLst/>
          </a:prstGeom>
          <a:solidFill>
            <a:srgbClr val="FF66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Tree</a:t>
            </a:r>
            <a:endParaRPr/>
          </a:p>
        </p:txBody>
      </p:sp>
      <p:sp>
        <p:nvSpPr>
          <p:cNvPr id="271" name="Google Shape;271;p12"/>
          <p:cNvSpPr txBox="1"/>
          <p:nvPr>
            <p:ph idx="1" type="body"/>
          </p:nvPr>
        </p:nvSpPr>
        <p:spPr>
          <a:xfrm>
            <a:off x="381000" y="13716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Recursive definition</a:t>
            </a:r>
            <a:endParaRPr/>
          </a:p>
        </p:txBody>
      </p:sp>
      <p:grpSp>
        <p:nvGrpSpPr>
          <p:cNvPr id="272" name="Google Shape;272;p12"/>
          <p:cNvGrpSpPr/>
          <p:nvPr/>
        </p:nvGrpSpPr>
        <p:grpSpPr>
          <a:xfrm>
            <a:off x="4114800" y="2057400"/>
            <a:ext cx="552450" cy="490538"/>
            <a:chOff x="1152" y="1440"/>
            <a:chExt cx="348" cy="309"/>
          </a:xfrm>
        </p:grpSpPr>
        <p:sp>
          <p:nvSpPr>
            <p:cNvPr id="273" name="Google Shape;273;p12"/>
            <p:cNvSpPr/>
            <p:nvPr/>
          </p:nvSpPr>
          <p:spPr>
            <a:xfrm>
              <a:off x="1152" y="1440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1200" y="144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endParaRPr/>
            </a:p>
          </p:txBody>
        </p:sp>
      </p:grpSp>
      <p:grpSp>
        <p:nvGrpSpPr>
          <p:cNvPr id="275" name="Google Shape;275;p12"/>
          <p:cNvGrpSpPr/>
          <p:nvPr/>
        </p:nvGrpSpPr>
        <p:grpSpPr>
          <a:xfrm>
            <a:off x="2743200" y="2819400"/>
            <a:ext cx="552450" cy="490538"/>
            <a:chOff x="1248" y="1536"/>
            <a:chExt cx="348" cy="309"/>
          </a:xfrm>
        </p:grpSpPr>
        <p:sp>
          <p:nvSpPr>
            <p:cNvPr id="276" name="Google Shape;276;p12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" name="Google Shape;277;p12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</a:t>
              </a:r>
              <a:endParaRPr/>
            </a:p>
          </p:txBody>
        </p:sp>
      </p:grpSp>
      <p:sp>
        <p:nvSpPr>
          <p:cNvPr id="278" name="Google Shape;278;p12"/>
          <p:cNvSpPr/>
          <p:nvPr/>
        </p:nvSpPr>
        <p:spPr>
          <a:xfrm>
            <a:off x="2209800" y="37338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Google Shape;279;p12"/>
          <p:cNvSpPr txBox="1"/>
          <p:nvPr/>
        </p:nvSpPr>
        <p:spPr>
          <a:xfrm>
            <a:off x="2286000" y="37480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endParaRPr/>
          </a:p>
        </p:txBody>
      </p:sp>
      <p:sp>
        <p:nvSpPr>
          <p:cNvPr id="280" name="Google Shape;280;p12"/>
          <p:cNvSpPr/>
          <p:nvPr/>
        </p:nvSpPr>
        <p:spPr>
          <a:xfrm>
            <a:off x="54864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1" name="Google Shape;281;p12"/>
          <p:cNvSpPr txBox="1"/>
          <p:nvPr/>
        </p:nvSpPr>
        <p:spPr>
          <a:xfrm>
            <a:off x="5562600" y="45862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endParaRPr/>
          </a:p>
        </p:txBody>
      </p:sp>
      <p:grpSp>
        <p:nvGrpSpPr>
          <p:cNvPr id="282" name="Google Shape;282;p12"/>
          <p:cNvGrpSpPr/>
          <p:nvPr/>
        </p:nvGrpSpPr>
        <p:grpSpPr>
          <a:xfrm>
            <a:off x="5486400" y="2819400"/>
            <a:ext cx="552450" cy="490538"/>
            <a:chOff x="1248" y="1536"/>
            <a:chExt cx="348" cy="309"/>
          </a:xfrm>
        </p:grpSpPr>
        <p:sp>
          <p:nvSpPr>
            <p:cNvPr id="283" name="Google Shape;283;p12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4" name="Google Shape;284;p12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</a:t>
              </a:r>
              <a:endParaRPr/>
            </a:p>
          </p:txBody>
        </p:sp>
      </p:grpSp>
      <p:grpSp>
        <p:nvGrpSpPr>
          <p:cNvPr id="285" name="Google Shape;285;p12"/>
          <p:cNvGrpSpPr/>
          <p:nvPr/>
        </p:nvGrpSpPr>
        <p:grpSpPr>
          <a:xfrm>
            <a:off x="3352800" y="3733800"/>
            <a:ext cx="552450" cy="490538"/>
            <a:chOff x="1248" y="1536"/>
            <a:chExt cx="348" cy="309"/>
          </a:xfrm>
        </p:grpSpPr>
        <p:sp>
          <p:nvSpPr>
            <p:cNvPr id="286" name="Google Shape;286;p12"/>
            <p:cNvSpPr/>
            <p:nvPr/>
          </p:nvSpPr>
          <p:spPr>
            <a:xfrm>
              <a:off x="1248" y="1536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1296" y="1545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Helvetica Neue"/>
                <a:buNone/>
              </a:pPr>
              <a:r>
                <a:rPr b="0" i="0" lang="en-US" sz="18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endParaRPr/>
            </a:p>
          </p:txBody>
        </p:sp>
      </p:grpSp>
      <p:sp>
        <p:nvSpPr>
          <p:cNvPr id="288" name="Google Shape;288;p12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9" name="Google Shape;289;p12"/>
          <p:cNvSpPr txBox="1"/>
          <p:nvPr/>
        </p:nvSpPr>
        <p:spPr>
          <a:xfrm>
            <a:off x="6172200" y="3671887"/>
            <a:ext cx="3048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endParaRPr/>
          </a:p>
        </p:txBody>
      </p:sp>
      <p:sp>
        <p:nvSpPr>
          <p:cNvPr id="290" name="Google Shape;290;p12"/>
          <p:cNvSpPr/>
          <p:nvPr/>
        </p:nvSpPr>
        <p:spPr>
          <a:xfrm>
            <a:off x="3048000" y="46482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12"/>
          <p:cNvSpPr txBox="1"/>
          <p:nvPr/>
        </p:nvSpPr>
        <p:spPr>
          <a:xfrm>
            <a:off x="3124200" y="46624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</a:t>
            </a:r>
            <a:endParaRPr/>
          </a:p>
        </p:txBody>
      </p:sp>
      <p:sp>
        <p:nvSpPr>
          <p:cNvPr id="292" name="Google Shape;292;p12"/>
          <p:cNvSpPr/>
          <p:nvPr/>
        </p:nvSpPr>
        <p:spPr>
          <a:xfrm>
            <a:off x="6705600" y="4572000"/>
            <a:ext cx="457200" cy="457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3" name="Google Shape;293;p12"/>
          <p:cNvSpPr txBox="1"/>
          <p:nvPr/>
        </p:nvSpPr>
        <p:spPr>
          <a:xfrm>
            <a:off x="6781800" y="4586287"/>
            <a:ext cx="381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endParaRPr/>
          </a:p>
        </p:txBody>
      </p:sp>
      <p:cxnSp>
        <p:nvCxnSpPr>
          <p:cNvPr id="294" name="Google Shape;294;p12"/>
          <p:cNvCxnSpPr/>
          <p:nvPr/>
        </p:nvCxnSpPr>
        <p:spPr>
          <a:xfrm flipH="1">
            <a:off x="31242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5" name="Google Shape;295;p12"/>
          <p:cNvCxnSpPr/>
          <p:nvPr/>
        </p:nvCxnSpPr>
        <p:spPr>
          <a:xfrm>
            <a:off x="4572000" y="2362200"/>
            <a:ext cx="9906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6" name="Google Shape;296;p12"/>
          <p:cNvCxnSpPr/>
          <p:nvPr/>
        </p:nvCxnSpPr>
        <p:spPr>
          <a:xfrm flipH="1">
            <a:off x="2514600" y="3200400"/>
            <a:ext cx="3048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7" name="Google Shape;297;p12"/>
          <p:cNvCxnSpPr/>
          <p:nvPr/>
        </p:nvCxnSpPr>
        <p:spPr>
          <a:xfrm>
            <a:off x="3124200" y="32004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8" name="Google Shape;298;p12"/>
          <p:cNvCxnSpPr/>
          <p:nvPr/>
        </p:nvCxnSpPr>
        <p:spPr>
          <a:xfrm flipH="1">
            <a:off x="3276600" y="4191000"/>
            <a:ext cx="2286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99" name="Google Shape;299;p12"/>
          <p:cNvCxnSpPr/>
          <p:nvPr/>
        </p:nvCxnSpPr>
        <p:spPr>
          <a:xfrm>
            <a:off x="5867400" y="3200400"/>
            <a:ext cx="38100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00" name="Google Shape;300;p12"/>
          <p:cNvCxnSpPr/>
          <p:nvPr/>
        </p:nvCxnSpPr>
        <p:spPr>
          <a:xfrm flipH="1">
            <a:off x="57912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01" name="Google Shape;301;p12"/>
          <p:cNvCxnSpPr/>
          <p:nvPr/>
        </p:nvCxnSpPr>
        <p:spPr>
          <a:xfrm>
            <a:off x="6477000" y="4038600"/>
            <a:ext cx="3810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02" name="Google Shape;302;p12"/>
          <p:cNvSpPr txBox="1"/>
          <p:nvPr/>
        </p:nvSpPr>
        <p:spPr>
          <a:xfrm>
            <a:off x="3756025" y="4424362"/>
            <a:ext cx="587400" cy="376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</a:t>
            </a:r>
            <a:endParaRPr/>
          </a:p>
        </p:txBody>
      </p:sp>
      <p:cxnSp>
        <p:nvCxnSpPr>
          <p:cNvPr id="303" name="Google Shape;303;p12"/>
          <p:cNvCxnSpPr/>
          <p:nvPr/>
        </p:nvCxnSpPr>
        <p:spPr>
          <a:xfrm flipH="1">
            <a:off x="3451225" y="4495800"/>
            <a:ext cx="304800" cy="15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